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5" r:id="rId2"/>
    <p:sldId id="308" r:id="rId3"/>
    <p:sldId id="319" r:id="rId4"/>
    <p:sldId id="321" r:id="rId5"/>
    <p:sldId id="322" r:id="rId6"/>
    <p:sldId id="310" r:id="rId7"/>
    <p:sldId id="286" r:id="rId8"/>
    <p:sldId id="287" r:id="rId9"/>
    <p:sldId id="307" r:id="rId10"/>
    <p:sldId id="324" r:id="rId11"/>
    <p:sldId id="299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66FF"/>
    <a:srgbClr val="008000"/>
    <a:srgbClr val="99CC00"/>
    <a:srgbClr val="669900"/>
    <a:srgbClr val="66FF99"/>
    <a:srgbClr val="33CC33"/>
    <a:srgbClr val="3366FF"/>
    <a:srgbClr val="C06000"/>
    <a:srgbClr val="71D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3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AADF19-7918-438E-A01B-069B98D3DC8A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282F086C-54C4-41E3-8445-23CF8FB52418}">
      <dgm:prSet phldrT="[Text]" custT="1"/>
      <dgm:spPr>
        <a:solidFill>
          <a:srgbClr val="FF0000"/>
        </a:solidFill>
      </dgm:spPr>
      <dgm:t>
        <a:bodyPr/>
        <a:lstStyle/>
        <a:p>
          <a:r>
            <a:rPr lang="en-IN" sz="1400" b="1" smtClean="0"/>
            <a:t>Deciding Scope of Energy Audit</a:t>
          </a:r>
          <a:endParaRPr lang="en-IN" sz="1400" b="1" dirty="0"/>
        </a:p>
      </dgm:t>
    </dgm:pt>
    <dgm:pt modelId="{239A0F94-5019-48C3-A452-401711E0AE88}" type="parTrans" cxnId="{89FEC766-AEA6-4BCD-B7EB-00C450E82100}">
      <dgm:prSet/>
      <dgm:spPr/>
      <dgm:t>
        <a:bodyPr/>
        <a:lstStyle/>
        <a:p>
          <a:endParaRPr lang="en-IN" sz="1400"/>
        </a:p>
      </dgm:t>
    </dgm:pt>
    <dgm:pt modelId="{3C011A69-2859-4458-8324-3DE6FBBC8CCE}" type="sibTrans" cxnId="{89FEC766-AEA6-4BCD-B7EB-00C450E82100}">
      <dgm:prSet/>
      <dgm:spPr/>
      <dgm:t>
        <a:bodyPr/>
        <a:lstStyle/>
        <a:p>
          <a:endParaRPr lang="en-IN" sz="1400"/>
        </a:p>
      </dgm:t>
    </dgm:pt>
    <dgm:pt modelId="{825CF0DA-D6C3-48CB-9F56-8F0BA87F4A4E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IN" sz="1400" b="1" dirty="0" smtClean="0"/>
            <a:t>Verification of data of Energy Use</a:t>
          </a:r>
          <a:endParaRPr lang="en-IN" sz="1400" b="1" dirty="0"/>
        </a:p>
      </dgm:t>
    </dgm:pt>
    <dgm:pt modelId="{B38CDAFA-B149-4240-A12D-7C58B71EDB00}" type="parTrans" cxnId="{30E63744-0EF8-41B0-A145-9D13B17F63BC}">
      <dgm:prSet/>
      <dgm:spPr/>
      <dgm:t>
        <a:bodyPr/>
        <a:lstStyle/>
        <a:p>
          <a:endParaRPr lang="en-IN" sz="1400"/>
        </a:p>
      </dgm:t>
    </dgm:pt>
    <dgm:pt modelId="{A6472405-1A35-4431-B2F2-9EC045994A89}" type="sibTrans" cxnId="{30E63744-0EF8-41B0-A145-9D13B17F63BC}">
      <dgm:prSet/>
      <dgm:spPr/>
      <dgm:t>
        <a:bodyPr/>
        <a:lstStyle/>
        <a:p>
          <a:endParaRPr lang="en-IN" sz="1400"/>
        </a:p>
      </dgm:t>
    </dgm:pt>
    <dgm:pt modelId="{348204EA-C285-47DE-808C-898C20016797}">
      <dgm:prSet phldrT="[Text]" custT="1"/>
      <dgm:spPr>
        <a:solidFill>
          <a:srgbClr val="3366FF"/>
        </a:solidFill>
      </dgm:spPr>
      <dgm:t>
        <a:bodyPr/>
        <a:lstStyle/>
        <a:p>
          <a:r>
            <a:rPr lang="en-IN" sz="1400" b="1" dirty="0"/>
            <a:t>Monitoring </a:t>
          </a:r>
          <a:r>
            <a:rPr lang="en-IN" sz="1400" b="1" dirty="0" smtClean="0"/>
            <a:t>&amp;analysis </a:t>
          </a:r>
          <a:r>
            <a:rPr lang="en-IN" sz="1400" b="1" dirty="0"/>
            <a:t>of use of energy data</a:t>
          </a:r>
        </a:p>
      </dgm:t>
    </dgm:pt>
    <dgm:pt modelId="{44F8A10E-A4B6-4CD9-82EC-5462BF31BDE1}" type="parTrans" cxnId="{E6A87581-F0EA-48C7-A2DA-52968CA36CD8}">
      <dgm:prSet/>
      <dgm:spPr/>
      <dgm:t>
        <a:bodyPr/>
        <a:lstStyle/>
        <a:p>
          <a:endParaRPr lang="en-IN" sz="1400"/>
        </a:p>
      </dgm:t>
    </dgm:pt>
    <dgm:pt modelId="{069C7909-89B6-495F-953A-61B700960890}" type="sibTrans" cxnId="{E6A87581-F0EA-48C7-A2DA-52968CA36CD8}">
      <dgm:prSet/>
      <dgm:spPr/>
      <dgm:t>
        <a:bodyPr/>
        <a:lstStyle/>
        <a:p>
          <a:endParaRPr lang="en-IN" sz="1400"/>
        </a:p>
      </dgm:t>
    </dgm:pt>
    <dgm:pt modelId="{002D68AA-2C27-4A05-B346-2C32A9B5A28C}">
      <dgm:prSet phldrT="[Text]" custT="1"/>
      <dgm:spPr>
        <a:solidFill>
          <a:srgbClr val="C00000"/>
        </a:solidFill>
      </dgm:spPr>
      <dgm:t>
        <a:bodyPr/>
        <a:lstStyle/>
        <a:p>
          <a:r>
            <a:rPr lang="en-IN" sz="1400" b="1" dirty="0"/>
            <a:t>Recommendation and Cost Benefit Analysis</a:t>
          </a:r>
        </a:p>
      </dgm:t>
    </dgm:pt>
    <dgm:pt modelId="{0CE47CB5-3EE9-4042-B7A1-10DE70F00971}" type="parTrans" cxnId="{FBDFE787-D843-4B7E-8031-9FD1DAAA3E9D}">
      <dgm:prSet/>
      <dgm:spPr/>
      <dgm:t>
        <a:bodyPr/>
        <a:lstStyle/>
        <a:p>
          <a:endParaRPr lang="en-IN" sz="1400"/>
        </a:p>
      </dgm:t>
    </dgm:pt>
    <dgm:pt modelId="{9BF1E238-F212-493C-8679-20036C6CE9B6}" type="sibTrans" cxnId="{FBDFE787-D843-4B7E-8031-9FD1DAAA3E9D}">
      <dgm:prSet/>
      <dgm:spPr/>
      <dgm:t>
        <a:bodyPr/>
        <a:lstStyle/>
        <a:p>
          <a:endParaRPr lang="en-IN" sz="1400"/>
        </a:p>
      </dgm:t>
    </dgm:pt>
    <dgm:pt modelId="{488DE2D8-D91D-44B2-8E37-2075EB36C369}">
      <dgm:prSet phldrT="[Text]" custT="1"/>
      <dgm:spPr>
        <a:solidFill>
          <a:srgbClr val="C06000"/>
        </a:solidFill>
      </dgm:spPr>
      <dgm:t>
        <a:bodyPr/>
        <a:lstStyle/>
        <a:p>
          <a:r>
            <a:rPr lang="en-IN" sz="1400" b="1" dirty="0"/>
            <a:t>Action Plan</a:t>
          </a:r>
        </a:p>
      </dgm:t>
    </dgm:pt>
    <dgm:pt modelId="{87901A19-4C01-4074-9281-5CDCF0C42870}" type="parTrans" cxnId="{9ABBE649-F75C-4691-82F3-A358F78971AE}">
      <dgm:prSet/>
      <dgm:spPr/>
      <dgm:t>
        <a:bodyPr/>
        <a:lstStyle/>
        <a:p>
          <a:endParaRPr lang="en-IN" sz="1400"/>
        </a:p>
      </dgm:t>
    </dgm:pt>
    <dgm:pt modelId="{33321BFA-8C13-48F6-946F-FE7BE97DE87E}" type="sibTrans" cxnId="{9ABBE649-F75C-4691-82F3-A358F78971AE}">
      <dgm:prSet/>
      <dgm:spPr/>
      <dgm:t>
        <a:bodyPr/>
        <a:lstStyle/>
        <a:p>
          <a:endParaRPr lang="en-IN" sz="1400"/>
        </a:p>
      </dgm:t>
    </dgm:pt>
    <dgm:pt modelId="{42A5475D-5A5F-4780-93AD-94722044A63B}">
      <dgm:prSet phldrT="[Text]" custT="1"/>
      <dgm:spPr>
        <a:solidFill>
          <a:srgbClr val="41AC4C"/>
        </a:solidFill>
      </dgm:spPr>
      <dgm:t>
        <a:bodyPr/>
        <a:lstStyle/>
        <a:p>
          <a:r>
            <a:rPr lang="en-IN" sz="1400" b="1" dirty="0"/>
            <a:t>Energy Audit Report</a:t>
          </a:r>
        </a:p>
      </dgm:t>
    </dgm:pt>
    <dgm:pt modelId="{7B101CE0-3149-431F-80B8-010F70A5C29E}" type="parTrans" cxnId="{11E310BF-981C-4009-9114-9D91652AD578}">
      <dgm:prSet/>
      <dgm:spPr/>
      <dgm:t>
        <a:bodyPr/>
        <a:lstStyle/>
        <a:p>
          <a:endParaRPr lang="en-IN" sz="1400"/>
        </a:p>
      </dgm:t>
    </dgm:pt>
    <dgm:pt modelId="{C7CF289E-AA81-45EA-9584-53880A9CCBB0}" type="sibTrans" cxnId="{11E310BF-981C-4009-9114-9D91652AD578}">
      <dgm:prSet/>
      <dgm:spPr/>
      <dgm:t>
        <a:bodyPr/>
        <a:lstStyle/>
        <a:p>
          <a:endParaRPr lang="en-IN" sz="1400"/>
        </a:p>
      </dgm:t>
    </dgm:pt>
    <dgm:pt modelId="{71045826-FB35-4ADE-9782-280434B3CA37}" type="pres">
      <dgm:prSet presAssocID="{FFAADF19-7918-438E-A01B-069B98D3DC8A}" presName="CompostProcess" presStyleCnt="0">
        <dgm:presLayoutVars>
          <dgm:dir/>
          <dgm:resizeHandles val="exact"/>
        </dgm:presLayoutVars>
      </dgm:prSet>
      <dgm:spPr/>
    </dgm:pt>
    <dgm:pt modelId="{608D09F2-0203-42F9-9980-5DE031D1EFCA}" type="pres">
      <dgm:prSet presAssocID="{FFAADF19-7918-438E-A01B-069B98D3DC8A}" presName="arrow" presStyleLbl="bgShp" presStyleIdx="0" presStyleCnt="1"/>
      <dgm:spPr/>
    </dgm:pt>
    <dgm:pt modelId="{78A2A785-AA72-4A73-A87B-8915F6701A85}" type="pres">
      <dgm:prSet presAssocID="{FFAADF19-7918-438E-A01B-069B98D3DC8A}" presName="linearProcess" presStyleCnt="0"/>
      <dgm:spPr/>
    </dgm:pt>
    <dgm:pt modelId="{6E979B4B-7019-437D-A323-72F6B4BD6DA4}" type="pres">
      <dgm:prSet presAssocID="{282F086C-54C4-41E3-8445-23CF8FB52418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9BFD4F-F462-4461-B8CA-560AA257E05D}" type="pres">
      <dgm:prSet presAssocID="{3C011A69-2859-4458-8324-3DE6FBBC8CCE}" presName="sibTrans" presStyleCnt="0"/>
      <dgm:spPr/>
    </dgm:pt>
    <dgm:pt modelId="{F7F70282-5E97-43AD-A99A-4E726016ABB8}" type="pres">
      <dgm:prSet presAssocID="{825CF0DA-D6C3-48CB-9F56-8F0BA87F4A4E}" presName="textNode" presStyleLbl="node1" presStyleIdx="1" presStyleCnt="6" custLinFactNeighborX="-8476" custLinFactNeighborY="5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AB7A6C-D62E-4E01-B19A-5C7310A599C4}" type="pres">
      <dgm:prSet presAssocID="{A6472405-1A35-4431-B2F2-9EC045994A89}" presName="sibTrans" presStyleCnt="0"/>
      <dgm:spPr/>
    </dgm:pt>
    <dgm:pt modelId="{407822D9-ECA6-4684-A7DA-D538DE962C57}" type="pres">
      <dgm:prSet presAssocID="{348204EA-C285-47DE-808C-898C20016797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6F0FC5-980E-489A-A051-FF57C8BB80E2}" type="pres">
      <dgm:prSet presAssocID="{069C7909-89B6-495F-953A-61B700960890}" presName="sibTrans" presStyleCnt="0"/>
      <dgm:spPr/>
    </dgm:pt>
    <dgm:pt modelId="{CB198AA6-3D37-4EEE-883B-D8A118DB500D}" type="pres">
      <dgm:prSet presAssocID="{002D68AA-2C27-4A05-B346-2C32A9B5A28C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92C518-A35F-4C86-8FF3-6D0B13E50329}" type="pres">
      <dgm:prSet presAssocID="{9BF1E238-F212-493C-8679-20036C6CE9B6}" presName="sibTrans" presStyleCnt="0"/>
      <dgm:spPr/>
    </dgm:pt>
    <dgm:pt modelId="{287217CE-3D4E-4017-8821-45C5860E0A3B}" type="pres">
      <dgm:prSet presAssocID="{488DE2D8-D91D-44B2-8E37-2075EB36C369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8AFB99-666B-4526-B4C4-E805713AB67A}" type="pres">
      <dgm:prSet presAssocID="{33321BFA-8C13-48F6-946F-FE7BE97DE87E}" presName="sibTrans" presStyleCnt="0"/>
      <dgm:spPr/>
    </dgm:pt>
    <dgm:pt modelId="{E38246D2-5948-4439-94F7-EBFE6ACDCB33}" type="pres">
      <dgm:prSet presAssocID="{42A5475D-5A5F-4780-93AD-94722044A63B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13C89A-EEFD-40C3-A98B-5C4648C4D16D}" type="presOf" srcId="{42A5475D-5A5F-4780-93AD-94722044A63B}" destId="{E38246D2-5948-4439-94F7-EBFE6ACDCB33}" srcOrd="0" destOrd="0" presId="urn:microsoft.com/office/officeart/2005/8/layout/hProcess9"/>
    <dgm:cxn modelId="{F39A8ED0-FF98-4447-A4D6-DC7861CC94AE}" type="presOf" srcId="{FFAADF19-7918-438E-A01B-069B98D3DC8A}" destId="{71045826-FB35-4ADE-9782-280434B3CA37}" srcOrd="0" destOrd="0" presId="urn:microsoft.com/office/officeart/2005/8/layout/hProcess9"/>
    <dgm:cxn modelId="{9ABBE649-F75C-4691-82F3-A358F78971AE}" srcId="{FFAADF19-7918-438E-A01B-069B98D3DC8A}" destId="{488DE2D8-D91D-44B2-8E37-2075EB36C369}" srcOrd="4" destOrd="0" parTransId="{87901A19-4C01-4074-9281-5CDCF0C42870}" sibTransId="{33321BFA-8C13-48F6-946F-FE7BE97DE87E}"/>
    <dgm:cxn modelId="{7BD63856-BFF3-49F5-93BD-E63B74B74191}" type="presOf" srcId="{348204EA-C285-47DE-808C-898C20016797}" destId="{407822D9-ECA6-4684-A7DA-D538DE962C57}" srcOrd="0" destOrd="0" presId="urn:microsoft.com/office/officeart/2005/8/layout/hProcess9"/>
    <dgm:cxn modelId="{11E310BF-981C-4009-9114-9D91652AD578}" srcId="{FFAADF19-7918-438E-A01B-069B98D3DC8A}" destId="{42A5475D-5A5F-4780-93AD-94722044A63B}" srcOrd="5" destOrd="0" parTransId="{7B101CE0-3149-431F-80B8-010F70A5C29E}" sibTransId="{C7CF289E-AA81-45EA-9584-53880A9CCBB0}"/>
    <dgm:cxn modelId="{30E63744-0EF8-41B0-A145-9D13B17F63BC}" srcId="{FFAADF19-7918-438E-A01B-069B98D3DC8A}" destId="{825CF0DA-D6C3-48CB-9F56-8F0BA87F4A4E}" srcOrd="1" destOrd="0" parTransId="{B38CDAFA-B149-4240-A12D-7C58B71EDB00}" sibTransId="{A6472405-1A35-4431-B2F2-9EC045994A89}"/>
    <dgm:cxn modelId="{E6A87581-F0EA-48C7-A2DA-52968CA36CD8}" srcId="{FFAADF19-7918-438E-A01B-069B98D3DC8A}" destId="{348204EA-C285-47DE-808C-898C20016797}" srcOrd="2" destOrd="0" parTransId="{44F8A10E-A4B6-4CD9-82EC-5462BF31BDE1}" sibTransId="{069C7909-89B6-495F-953A-61B700960890}"/>
    <dgm:cxn modelId="{89FEC766-AEA6-4BCD-B7EB-00C450E82100}" srcId="{FFAADF19-7918-438E-A01B-069B98D3DC8A}" destId="{282F086C-54C4-41E3-8445-23CF8FB52418}" srcOrd="0" destOrd="0" parTransId="{239A0F94-5019-48C3-A452-401711E0AE88}" sibTransId="{3C011A69-2859-4458-8324-3DE6FBBC8CCE}"/>
    <dgm:cxn modelId="{AC4D9057-66B7-40F8-97B6-D5CDD10891FE}" type="presOf" srcId="{282F086C-54C4-41E3-8445-23CF8FB52418}" destId="{6E979B4B-7019-437D-A323-72F6B4BD6DA4}" srcOrd="0" destOrd="0" presId="urn:microsoft.com/office/officeart/2005/8/layout/hProcess9"/>
    <dgm:cxn modelId="{30E9EF16-941D-4B5D-8C21-ADDFD22E8CF7}" type="presOf" srcId="{825CF0DA-D6C3-48CB-9F56-8F0BA87F4A4E}" destId="{F7F70282-5E97-43AD-A99A-4E726016ABB8}" srcOrd="0" destOrd="0" presId="urn:microsoft.com/office/officeart/2005/8/layout/hProcess9"/>
    <dgm:cxn modelId="{CCCE81F8-6D0A-4697-89E6-02DC6D22D23C}" type="presOf" srcId="{002D68AA-2C27-4A05-B346-2C32A9B5A28C}" destId="{CB198AA6-3D37-4EEE-883B-D8A118DB500D}" srcOrd="0" destOrd="0" presId="urn:microsoft.com/office/officeart/2005/8/layout/hProcess9"/>
    <dgm:cxn modelId="{FBDFE787-D843-4B7E-8031-9FD1DAAA3E9D}" srcId="{FFAADF19-7918-438E-A01B-069B98D3DC8A}" destId="{002D68AA-2C27-4A05-B346-2C32A9B5A28C}" srcOrd="3" destOrd="0" parTransId="{0CE47CB5-3EE9-4042-B7A1-10DE70F00971}" sibTransId="{9BF1E238-F212-493C-8679-20036C6CE9B6}"/>
    <dgm:cxn modelId="{D25CDD25-A1D1-43CD-B19A-31C623AE2A15}" type="presOf" srcId="{488DE2D8-D91D-44B2-8E37-2075EB36C369}" destId="{287217CE-3D4E-4017-8821-45C5860E0A3B}" srcOrd="0" destOrd="0" presId="urn:microsoft.com/office/officeart/2005/8/layout/hProcess9"/>
    <dgm:cxn modelId="{E6C7ED07-E806-41A3-B64D-A21394E62CC9}" type="presParOf" srcId="{71045826-FB35-4ADE-9782-280434B3CA37}" destId="{608D09F2-0203-42F9-9980-5DE031D1EFCA}" srcOrd="0" destOrd="0" presId="urn:microsoft.com/office/officeart/2005/8/layout/hProcess9"/>
    <dgm:cxn modelId="{2E09B05A-CDE2-4CD3-AAA7-E875B4F11271}" type="presParOf" srcId="{71045826-FB35-4ADE-9782-280434B3CA37}" destId="{78A2A785-AA72-4A73-A87B-8915F6701A85}" srcOrd="1" destOrd="0" presId="urn:microsoft.com/office/officeart/2005/8/layout/hProcess9"/>
    <dgm:cxn modelId="{450492A8-514B-414A-9B7A-3712E99AF04C}" type="presParOf" srcId="{78A2A785-AA72-4A73-A87B-8915F6701A85}" destId="{6E979B4B-7019-437D-A323-72F6B4BD6DA4}" srcOrd="0" destOrd="0" presId="urn:microsoft.com/office/officeart/2005/8/layout/hProcess9"/>
    <dgm:cxn modelId="{E95AB08D-6088-4B4F-A508-19B46E9E12CE}" type="presParOf" srcId="{78A2A785-AA72-4A73-A87B-8915F6701A85}" destId="{D69BFD4F-F462-4461-B8CA-560AA257E05D}" srcOrd="1" destOrd="0" presId="urn:microsoft.com/office/officeart/2005/8/layout/hProcess9"/>
    <dgm:cxn modelId="{B7CA8012-B624-49CD-BBBC-42A177F9C733}" type="presParOf" srcId="{78A2A785-AA72-4A73-A87B-8915F6701A85}" destId="{F7F70282-5E97-43AD-A99A-4E726016ABB8}" srcOrd="2" destOrd="0" presId="urn:microsoft.com/office/officeart/2005/8/layout/hProcess9"/>
    <dgm:cxn modelId="{C9C6EA18-3496-4902-B4E4-A729BB4285C9}" type="presParOf" srcId="{78A2A785-AA72-4A73-A87B-8915F6701A85}" destId="{B1AB7A6C-D62E-4E01-B19A-5C7310A599C4}" srcOrd="3" destOrd="0" presId="urn:microsoft.com/office/officeart/2005/8/layout/hProcess9"/>
    <dgm:cxn modelId="{F93ED822-2A60-4C4C-99D9-7122BD9A4AB9}" type="presParOf" srcId="{78A2A785-AA72-4A73-A87B-8915F6701A85}" destId="{407822D9-ECA6-4684-A7DA-D538DE962C57}" srcOrd="4" destOrd="0" presId="urn:microsoft.com/office/officeart/2005/8/layout/hProcess9"/>
    <dgm:cxn modelId="{0B790321-3313-4013-8865-C5F02B1BBE38}" type="presParOf" srcId="{78A2A785-AA72-4A73-A87B-8915F6701A85}" destId="{2E6F0FC5-980E-489A-A051-FF57C8BB80E2}" srcOrd="5" destOrd="0" presId="urn:microsoft.com/office/officeart/2005/8/layout/hProcess9"/>
    <dgm:cxn modelId="{465B3B4C-8170-4B44-A999-D9F856D6041C}" type="presParOf" srcId="{78A2A785-AA72-4A73-A87B-8915F6701A85}" destId="{CB198AA6-3D37-4EEE-883B-D8A118DB500D}" srcOrd="6" destOrd="0" presId="urn:microsoft.com/office/officeart/2005/8/layout/hProcess9"/>
    <dgm:cxn modelId="{688BADAE-DE4C-4C08-9D41-7895D4206C01}" type="presParOf" srcId="{78A2A785-AA72-4A73-A87B-8915F6701A85}" destId="{4192C518-A35F-4C86-8FF3-6D0B13E50329}" srcOrd="7" destOrd="0" presId="urn:microsoft.com/office/officeart/2005/8/layout/hProcess9"/>
    <dgm:cxn modelId="{F5095752-2AC3-41EE-9033-0C2617AF9887}" type="presParOf" srcId="{78A2A785-AA72-4A73-A87B-8915F6701A85}" destId="{287217CE-3D4E-4017-8821-45C5860E0A3B}" srcOrd="8" destOrd="0" presId="urn:microsoft.com/office/officeart/2005/8/layout/hProcess9"/>
    <dgm:cxn modelId="{4645914E-538B-479A-BE78-882A1A8B0DF3}" type="presParOf" srcId="{78A2A785-AA72-4A73-A87B-8915F6701A85}" destId="{618AFB99-666B-4526-B4C4-E805713AB67A}" srcOrd="9" destOrd="0" presId="urn:microsoft.com/office/officeart/2005/8/layout/hProcess9"/>
    <dgm:cxn modelId="{FC1509AE-64DC-4647-A2FA-64AF9E8A6487}" type="presParOf" srcId="{78A2A785-AA72-4A73-A87B-8915F6701A85}" destId="{E38246D2-5948-4439-94F7-EBFE6ACDCB33}" srcOrd="10" destOrd="0" presId="urn:microsoft.com/office/officeart/2005/8/layout/hProcess9"/>
  </dgm:cxnLst>
  <dgm:bg>
    <a:solidFill>
      <a:schemeClr val="accent1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138285-97F9-4B64-AB61-46BDE0D356A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84662C-9ACA-40C8-B173-A833CF42A07D}">
      <dgm:prSet phldrT="[Text]" custT="1"/>
      <dgm:spPr>
        <a:solidFill>
          <a:srgbClr val="008000"/>
        </a:solidFill>
      </dgm:spPr>
      <dgm:t>
        <a:bodyPr/>
        <a:lstStyle/>
        <a:p>
          <a:r>
            <a:rPr lang="en-US" sz="1300" b="1" dirty="0" smtClean="0"/>
            <a:t>Planning</a:t>
          </a:r>
          <a:endParaRPr lang="en-US" sz="1300" b="1" dirty="0"/>
        </a:p>
      </dgm:t>
    </dgm:pt>
    <dgm:pt modelId="{CC388C6D-0896-4E51-B5BC-1F66ED869D2D}" type="parTrans" cxnId="{28BE830A-A6E3-4547-B2A5-C558D27D9D66}">
      <dgm:prSet/>
      <dgm:spPr/>
      <dgm:t>
        <a:bodyPr/>
        <a:lstStyle/>
        <a:p>
          <a:endParaRPr lang="en-US"/>
        </a:p>
      </dgm:t>
    </dgm:pt>
    <dgm:pt modelId="{1C3A1792-4459-4C5A-AD44-3A0F09B2053F}" type="sibTrans" cxnId="{28BE830A-A6E3-4547-B2A5-C558D27D9D66}">
      <dgm:prSet/>
      <dgm:spPr/>
      <dgm:t>
        <a:bodyPr/>
        <a:lstStyle/>
        <a:p>
          <a:endParaRPr lang="en-US"/>
        </a:p>
      </dgm:t>
    </dgm:pt>
    <dgm:pt modelId="{FDFD057F-92F9-41AC-B6E5-C6B70A1E06D1}">
      <dgm:prSet phldrT="[Text]" custT="1"/>
      <dgm:spPr/>
      <dgm:t>
        <a:bodyPr/>
        <a:lstStyle/>
        <a:p>
          <a:r>
            <a:rPr lang="en-US" sz="1500" dirty="0" smtClean="0"/>
            <a:t>Receive Formal PO / Commencement Letter, Hold Opening Meeting</a:t>
          </a:r>
          <a:endParaRPr lang="en-US" sz="1500" dirty="0"/>
        </a:p>
      </dgm:t>
    </dgm:pt>
    <dgm:pt modelId="{888C5AE5-36D3-4E98-A281-67D900109537}" type="parTrans" cxnId="{ADA8123D-F76B-4377-B801-D6F3844E6853}">
      <dgm:prSet/>
      <dgm:spPr/>
      <dgm:t>
        <a:bodyPr/>
        <a:lstStyle/>
        <a:p>
          <a:endParaRPr lang="en-US"/>
        </a:p>
      </dgm:t>
    </dgm:pt>
    <dgm:pt modelId="{F9D03833-38F9-46DC-BFCB-F7516076E030}" type="sibTrans" cxnId="{ADA8123D-F76B-4377-B801-D6F3844E6853}">
      <dgm:prSet/>
      <dgm:spPr/>
      <dgm:t>
        <a:bodyPr/>
        <a:lstStyle/>
        <a:p>
          <a:endParaRPr lang="en-US"/>
        </a:p>
      </dgm:t>
    </dgm:pt>
    <dgm:pt modelId="{A152C82F-8251-4A8A-A3F7-4EFF6CEB9E8A}">
      <dgm:prSet phldrT="[Text]" custT="1"/>
      <dgm:spPr>
        <a:solidFill>
          <a:srgbClr val="008000"/>
        </a:solidFill>
      </dgm:spPr>
      <dgm:t>
        <a:bodyPr/>
        <a:lstStyle/>
        <a:p>
          <a:r>
            <a:rPr lang="en-US" sz="1400" b="1" dirty="0" smtClean="0"/>
            <a:t>Field Work</a:t>
          </a:r>
          <a:endParaRPr lang="en-US" sz="1400" b="1" dirty="0"/>
        </a:p>
      </dgm:t>
    </dgm:pt>
    <dgm:pt modelId="{C1620829-5E50-4614-BF05-EB61BA92D0AF}" type="parTrans" cxnId="{D3CDAE04-041D-492C-BEE4-299FFD864301}">
      <dgm:prSet/>
      <dgm:spPr/>
      <dgm:t>
        <a:bodyPr/>
        <a:lstStyle/>
        <a:p>
          <a:endParaRPr lang="en-US"/>
        </a:p>
      </dgm:t>
    </dgm:pt>
    <dgm:pt modelId="{B03FB65E-A1FD-497C-8CDC-9000903C7857}" type="sibTrans" cxnId="{D3CDAE04-041D-492C-BEE4-299FFD864301}">
      <dgm:prSet/>
      <dgm:spPr/>
      <dgm:t>
        <a:bodyPr/>
        <a:lstStyle/>
        <a:p>
          <a:endParaRPr lang="en-US"/>
        </a:p>
      </dgm:t>
    </dgm:pt>
    <dgm:pt modelId="{CB5F3972-B0B1-446B-B766-114E3073F4FC}">
      <dgm:prSet phldrT="[Text]" custT="1"/>
      <dgm:spPr/>
      <dgm:t>
        <a:bodyPr/>
        <a:lstStyle/>
        <a:p>
          <a:r>
            <a:rPr lang="en-US" sz="1500" dirty="0" smtClean="0"/>
            <a:t>Conduct General Walk-through, Prepare Initial Plan, Discuss Procedures with Key Staff </a:t>
          </a:r>
          <a:endParaRPr lang="en-US" sz="1500" dirty="0"/>
        </a:p>
      </dgm:t>
    </dgm:pt>
    <dgm:pt modelId="{241E8E22-5A7E-4973-839B-21050D5B0C61}" type="parTrans" cxnId="{9CA33A4A-46D2-4DED-B3C3-7C6B5202DD20}">
      <dgm:prSet/>
      <dgm:spPr/>
      <dgm:t>
        <a:bodyPr/>
        <a:lstStyle/>
        <a:p>
          <a:endParaRPr lang="en-US"/>
        </a:p>
      </dgm:t>
    </dgm:pt>
    <dgm:pt modelId="{19E9DA52-D9A2-4697-A3AB-CCE4F072E1EF}" type="sibTrans" cxnId="{9CA33A4A-46D2-4DED-B3C3-7C6B5202DD20}">
      <dgm:prSet/>
      <dgm:spPr/>
      <dgm:t>
        <a:bodyPr/>
        <a:lstStyle/>
        <a:p>
          <a:endParaRPr lang="en-US"/>
        </a:p>
      </dgm:t>
    </dgm:pt>
    <dgm:pt modelId="{2FA6FB6F-1273-4C2E-90B0-D7E9020546AA}">
      <dgm:prSet phldrT="[Text]" custT="1"/>
      <dgm:spPr/>
      <dgm:t>
        <a:bodyPr/>
        <a:lstStyle/>
        <a:p>
          <a:r>
            <a:rPr lang="en-US" sz="1500" dirty="0" smtClean="0"/>
            <a:t>Communicate throughout on Audit Progress &amp; Potential Findings</a:t>
          </a:r>
          <a:endParaRPr lang="en-US" sz="1500" dirty="0"/>
        </a:p>
      </dgm:t>
    </dgm:pt>
    <dgm:pt modelId="{7C955207-ED1F-4371-AFE6-F469B69FF450}" type="parTrans" cxnId="{23EB1ACC-C7F3-439F-A6A1-D4AD0B7F30B9}">
      <dgm:prSet/>
      <dgm:spPr/>
      <dgm:t>
        <a:bodyPr/>
        <a:lstStyle/>
        <a:p>
          <a:endParaRPr lang="en-US"/>
        </a:p>
      </dgm:t>
    </dgm:pt>
    <dgm:pt modelId="{5AE3E858-49F2-4E0F-89B9-C7998B80E7C5}" type="sibTrans" cxnId="{23EB1ACC-C7F3-439F-A6A1-D4AD0B7F30B9}">
      <dgm:prSet/>
      <dgm:spPr/>
      <dgm:t>
        <a:bodyPr/>
        <a:lstStyle/>
        <a:p>
          <a:endParaRPr lang="en-US"/>
        </a:p>
      </dgm:t>
    </dgm:pt>
    <dgm:pt modelId="{D9D7A8E1-042D-48AF-A602-0EF488B551D4}">
      <dgm:prSet phldrT="[Text]" custT="1"/>
      <dgm:spPr>
        <a:solidFill>
          <a:srgbClr val="008000"/>
        </a:solidFill>
      </dgm:spPr>
      <dgm:t>
        <a:bodyPr/>
        <a:lstStyle/>
        <a:p>
          <a:r>
            <a:rPr lang="en-US" sz="1200" b="1" dirty="0" smtClean="0"/>
            <a:t>Reporting</a:t>
          </a:r>
          <a:endParaRPr lang="en-US" sz="1200" b="1" dirty="0"/>
        </a:p>
      </dgm:t>
    </dgm:pt>
    <dgm:pt modelId="{547470A9-A11E-4F48-84D6-BA6CFE4A8ADE}" type="parTrans" cxnId="{FB03C22D-DF67-437E-9FF0-9E6ACAF9481B}">
      <dgm:prSet/>
      <dgm:spPr/>
      <dgm:t>
        <a:bodyPr/>
        <a:lstStyle/>
        <a:p>
          <a:endParaRPr lang="en-US"/>
        </a:p>
      </dgm:t>
    </dgm:pt>
    <dgm:pt modelId="{DDE7638F-116E-4873-9E05-0AF0E32E9F62}" type="sibTrans" cxnId="{FB03C22D-DF67-437E-9FF0-9E6ACAF9481B}">
      <dgm:prSet/>
      <dgm:spPr/>
      <dgm:t>
        <a:bodyPr/>
        <a:lstStyle/>
        <a:p>
          <a:endParaRPr lang="en-US"/>
        </a:p>
      </dgm:t>
    </dgm:pt>
    <dgm:pt modelId="{2B1F8884-5E0C-4FE9-830A-9E8845FA6769}">
      <dgm:prSet phldrT="[Text]" custT="1"/>
      <dgm:spPr/>
      <dgm:t>
        <a:bodyPr/>
        <a:lstStyle/>
        <a:p>
          <a:r>
            <a:rPr lang="en-US" sz="1500" b="0" i="0" dirty="0" smtClean="0"/>
            <a:t>Summarize Findings, Draft Discussions, Conclusions, Review Recommendations  </a:t>
          </a:r>
          <a:endParaRPr lang="en-US" sz="1500" dirty="0"/>
        </a:p>
      </dgm:t>
    </dgm:pt>
    <dgm:pt modelId="{D5189ED7-E702-452F-848B-C5D4389EE536}" type="parTrans" cxnId="{DF221C5B-9AAC-41B6-9B33-36CF3CFB4EDE}">
      <dgm:prSet/>
      <dgm:spPr/>
      <dgm:t>
        <a:bodyPr/>
        <a:lstStyle/>
        <a:p>
          <a:endParaRPr lang="en-US"/>
        </a:p>
      </dgm:t>
    </dgm:pt>
    <dgm:pt modelId="{005AF29D-72F2-4FE6-80AF-17D76ECDBEBF}" type="sibTrans" cxnId="{DF221C5B-9AAC-41B6-9B33-36CF3CFB4EDE}">
      <dgm:prSet/>
      <dgm:spPr/>
      <dgm:t>
        <a:bodyPr/>
        <a:lstStyle/>
        <a:p>
          <a:endParaRPr lang="en-US"/>
        </a:p>
      </dgm:t>
    </dgm:pt>
    <dgm:pt modelId="{78D7C010-E586-42B9-AFAA-5003851439DB}">
      <dgm:prSet phldrT="[Text]" custT="1"/>
      <dgm:spPr/>
      <dgm:t>
        <a:bodyPr/>
        <a:lstStyle/>
        <a:p>
          <a:r>
            <a:rPr lang="en-US" sz="1500" dirty="0" smtClean="0"/>
            <a:t>Data Compilation, Draft Report Preparation &amp; Submission, Address Recommendations</a:t>
          </a:r>
          <a:endParaRPr lang="en-US" sz="1500" dirty="0"/>
        </a:p>
      </dgm:t>
    </dgm:pt>
    <dgm:pt modelId="{A1FECF29-2B09-4B29-B38C-2436AC08C661}" type="parTrans" cxnId="{A8CAD122-8EAA-471E-83BF-327E4E88B783}">
      <dgm:prSet/>
      <dgm:spPr/>
      <dgm:t>
        <a:bodyPr/>
        <a:lstStyle/>
        <a:p>
          <a:endParaRPr lang="en-US"/>
        </a:p>
      </dgm:t>
    </dgm:pt>
    <dgm:pt modelId="{EADDC6F8-4D95-49BC-BA40-906C72A3842A}" type="sibTrans" cxnId="{A8CAD122-8EAA-471E-83BF-327E4E88B783}">
      <dgm:prSet/>
      <dgm:spPr/>
      <dgm:t>
        <a:bodyPr/>
        <a:lstStyle/>
        <a:p>
          <a:endParaRPr lang="en-US"/>
        </a:p>
      </dgm:t>
    </dgm:pt>
    <dgm:pt modelId="{DEE73481-FA6A-48D2-972F-96771FD82907}">
      <dgm:prSet phldrT="[Text]" custT="1"/>
      <dgm:spPr>
        <a:solidFill>
          <a:srgbClr val="008000"/>
        </a:solidFill>
      </dgm:spPr>
      <dgm:t>
        <a:bodyPr/>
        <a:lstStyle/>
        <a:p>
          <a:r>
            <a:rPr lang="en-US" sz="1400" b="1" dirty="0" smtClean="0"/>
            <a:t>Follow up</a:t>
          </a:r>
          <a:endParaRPr lang="en-US" sz="1400" b="1" dirty="0"/>
        </a:p>
      </dgm:t>
    </dgm:pt>
    <dgm:pt modelId="{E09C38BB-73C1-4D47-A46B-22E7DBF61954}" type="parTrans" cxnId="{FD73D03B-B785-447F-B494-F1E863E9F61F}">
      <dgm:prSet/>
      <dgm:spPr/>
      <dgm:t>
        <a:bodyPr/>
        <a:lstStyle/>
        <a:p>
          <a:endParaRPr lang="en-US"/>
        </a:p>
      </dgm:t>
    </dgm:pt>
    <dgm:pt modelId="{DEB2B6F7-C6C9-4B44-AEA6-766AFEB11121}" type="sibTrans" cxnId="{FD73D03B-B785-447F-B494-F1E863E9F61F}">
      <dgm:prSet/>
      <dgm:spPr/>
      <dgm:t>
        <a:bodyPr/>
        <a:lstStyle/>
        <a:p>
          <a:endParaRPr lang="en-US"/>
        </a:p>
      </dgm:t>
    </dgm:pt>
    <dgm:pt modelId="{E476AB74-80E7-4A86-A05B-BCBC636BCFD6}">
      <dgm:prSet phldrT="[Text]" custT="1"/>
      <dgm:spPr/>
      <dgm:t>
        <a:bodyPr/>
        <a:lstStyle/>
        <a:p>
          <a:r>
            <a:rPr lang="en-US" sz="1500" dirty="0" smtClean="0"/>
            <a:t>Report Recommendation / Implementation Progress.</a:t>
          </a:r>
          <a:endParaRPr lang="en-US" sz="1500" dirty="0"/>
        </a:p>
      </dgm:t>
    </dgm:pt>
    <dgm:pt modelId="{9C640203-0151-4231-926C-8E0344E302AC}" type="parTrans" cxnId="{9EB5DF50-C5DC-4F36-9CD1-FE794B2B8ADB}">
      <dgm:prSet/>
      <dgm:spPr/>
      <dgm:t>
        <a:bodyPr/>
        <a:lstStyle/>
        <a:p>
          <a:endParaRPr lang="en-US"/>
        </a:p>
      </dgm:t>
    </dgm:pt>
    <dgm:pt modelId="{4C3BFC0C-D8E7-4997-9515-EB54728DEEE6}" type="sibTrans" cxnId="{9EB5DF50-C5DC-4F36-9CD1-FE794B2B8ADB}">
      <dgm:prSet/>
      <dgm:spPr/>
      <dgm:t>
        <a:bodyPr/>
        <a:lstStyle/>
        <a:p>
          <a:endParaRPr lang="en-US"/>
        </a:p>
      </dgm:t>
    </dgm:pt>
    <dgm:pt modelId="{35DA222A-F101-4D5B-9CB8-1DB8CA948596}">
      <dgm:prSet phldrT="[Text]" custT="1"/>
      <dgm:spPr>
        <a:solidFill>
          <a:srgbClr val="006600"/>
        </a:solidFill>
      </dgm:spPr>
      <dgm:t>
        <a:bodyPr/>
        <a:lstStyle/>
        <a:p>
          <a:r>
            <a:rPr lang="en-US" sz="1400" b="1" dirty="0" smtClean="0"/>
            <a:t>M&amp;V</a:t>
          </a:r>
          <a:endParaRPr lang="en-US" sz="1400" b="1" dirty="0"/>
        </a:p>
      </dgm:t>
    </dgm:pt>
    <dgm:pt modelId="{67D78B06-0CB7-4A02-A436-7B76AD7EBC90}" type="parTrans" cxnId="{E09C6591-FB9C-40E7-867B-92B0E57FB31E}">
      <dgm:prSet/>
      <dgm:spPr/>
      <dgm:t>
        <a:bodyPr/>
        <a:lstStyle/>
        <a:p>
          <a:endParaRPr lang="en-US"/>
        </a:p>
      </dgm:t>
    </dgm:pt>
    <dgm:pt modelId="{02327421-35BB-4954-8E1C-64B8630C601E}" type="sibTrans" cxnId="{E09C6591-FB9C-40E7-867B-92B0E57FB31E}">
      <dgm:prSet/>
      <dgm:spPr/>
      <dgm:t>
        <a:bodyPr/>
        <a:lstStyle/>
        <a:p>
          <a:endParaRPr lang="en-US"/>
        </a:p>
      </dgm:t>
    </dgm:pt>
    <dgm:pt modelId="{00C6830E-8655-4C84-9038-53FDD3ACE097}">
      <dgm:prSet phldrT="[Text]" custT="1"/>
      <dgm:spPr/>
      <dgm:t>
        <a:bodyPr/>
        <a:lstStyle/>
        <a:p>
          <a:r>
            <a:rPr lang="en-US" sz="1500" dirty="0" smtClean="0"/>
            <a:t>Monitor Actual Savings Realised</a:t>
          </a:r>
          <a:endParaRPr lang="en-US" sz="1500" dirty="0"/>
        </a:p>
      </dgm:t>
    </dgm:pt>
    <dgm:pt modelId="{6B3BF9A4-36AA-429D-83D9-E0F0CA116B25}" type="parTrans" cxnId="{16C2C791-487D-4ADB-BFA2-FFC424CB0F03}">
      <dgm:prSet/>
      <dgm:spPr/>
      <dgm:t>
        <a:bodyPr/>
        <a:lstStyle/>
        <a:p>
          <a:endParaRPr lang="en-US"/>
        </a:p>
      </dgm:t>
    </dgm:pt>
    <dgm:pt modelId="{CFA505BB-E4B5-470C-A4C7-C565E8AB8FE8}" type="sibTrans" cxnId="{16C2C791-487D-4ADB-BFA2-FFC424CB0F03}">
      <dgm:prSet/>
      <dgm:spPr/>
      <dgm:t>
        <a:bodyPr/>
        <a:lstStyle/>
        <a:p>
          <a:endParaRPr lang="en-US"/>
        </a:p>
      </dgm:t>
    </dgm:pt>
    <dgm:pt modelId="{92BD37D5-1161-4A5B-A9F4-762CCA43EA59}">
      <dgm:prSet phldrT="[Text]" custT="1"/>
      <dgm:spPr/>
      <dgm:t>
        <a:bodyPr/>
        <a:lstStyle/>
        <a:p>
          <a:r>
            <a:rPr lang="en-US" sz="1500" dirty="0" smtClean="0"/>
            <a:t>Review Audit Scope &amp; Objective</a:t>
          </a:r>
          <a:endParaRPr lang="en-US" sz="1500" dirty="0"/>
        </a:p>
      </dgm:t>
    </dgm:pt>
    <dgm:pt modelId="{4FAE3910-E7E5-43C6-A3D0-1F4A0B45884C}" type="parTrans" cxnId="{1387C173-0534-44B2-A1B6-4D0DBCC5CCD1}">
      <dgm:prSet/>
      <dgm:spPr/>
      <dgm:t>
        <a:bodyPr/>
        <a:lstStyle/>
        <a:p>
          <a:endParaRPr lang="en-US"/>
        </a:p>
      </dgm:t>
    </dgm:pt>
    <dgm:pt modelId="{1D631F8A-A2A4-4396-8FA2-867FEB262FFC}" type="sibTrans" cxnId="{1387C173-0534-44B2-A1B6-4D0DBCC5CCD1}">
      <dgm:prSet/>
      <dgm:spPr/>
      <dgm:t>
        <a:bodyPr/>
        <a:lstStyle/>
        <a:p>
          <a:endParaRPr lang="en-US"/>
        </a:p>
      </dgm:t>
    </dgm:pt>
    <dgm:pt modelId="{BA661EC5-17EB-4B4D-B593-F1CBC9687841}">
      <dgm:prSet phldrT="[Text]" custT="1"/>
      <dgm:spPr/>
      <dgm:t>
        <a:bodyPr/>
        <a:lstStyle/>
        <a:p>
          <a:r>
            <a:rPr lang="en-US" sz="1500" dirty="0" smtClean="0"/>
            <a:t>Address &amp; Management Inherent Concerns and  Onsite Support </a:t>
          </a:r>
          <a:endParaRPr lang="en-US" sz="1500" dirty="0"/>
        </a:p>
      </dgm:t>
    </dgm:pt>
    <dgm:pt modelId="{06558755-0231-4CE8-97D9-A40D3E34F871}" type="parTrans" cxnId="{A091AE30-6B38-4EAE-AFB5-CB201F374589}">
      <dgm:prSet/>
      <dgm:spPr/>
      <dgm:t>
        <a:bodyPr/>
        <a:lstStyle/>
        <a:p>
          <a:endParaRPr lang="en-US"/>
        </a:p>
      </dgm:t>
    </dgm:pt>
    <dgm:pt modelId="{72ADFE64-A2AA-4BF7-98FB-FA0FA6B49317}" type="sibTrans" cxnId="{A091AE30-6B38-4EAE-AFB5-CB201F374589}">
      <dgm:prSet/>
      <dgm:spPr/>
      <dgm:t>
        <a:bodyPr/>
        <a:lstStyle/>
        <a:p>
          <a:endParaRPr lang="en-US"/>
        </a:p>
      </dgm:t>
    </dgm:pt>
    <dgm:pt modelId="{2BCA35A5-F08F-4260-BE06-73AFFD7E121F}">
      <dgm:prSet phldrT="[Text]" custT="1"/>
      <dgm:spPr/>
      <dgm:t>
        <a:bodyPr/>
        <a:lstStyle/>
        <a:p>
          <a:r>
            <a:rPr lang="en-US" sz="1500" dirty="0" smtClean="0"/>
            <a:t>Conduct Test Work, Data collection as per Formats &amp; Test Codes</a:t>
          </a:r>
          <a:endParaRPr lang="en-US" sz="1500" dirty="0"/>
        </a:p>
      </dgm:t>
    </dgm:pt>
    <dgm:pt modelId="{E3A08A46-D53B-413D-8C5F-842EF16756FF}" type="parTrans" cxnId="{9CBE90DD-72F6-4EAE-9938-299D2E29935F}">
      <dgm:prSet/>
      <dgm:spPr/>
      <dgm:t>
        <a:bodyPr/>
        <a:lstStyle/>
        <a:p>
          <a:endParaRPr lang="en-US"/>
        </a:p>
      </dgm:t>
    </dgm:pt>
    <dgm:pt modelId="{6F76CB15-3284-4D7E-81E0-3E7E6ABDB29C}" type="sibTrans" cxnId="{9CBE90DD-72F6-4EAE-9938-299D2E29935F}">
      <dgm:prSet/>
      <dgm:spPr/>
      <dgm:t>
        <a:bodyPr/>
        <a:lstStyle/>
        <a:p>
          <a:endParaRPr lang="en-US"/>
        </a:p>
      </dgm:t>
    </dgm:pt>
    <dgm:pt modelId="{CA21B855-6943-4D45-81B7-B482BE1B7F1A}">
      <dgm:prSet phldrT="[Text]" custT="1"/>
      <dgm:spPr/>
      <dgm:t>
        <a:bodyPr/>
        <a:lstStyle/>
        <a:p>
          <a:r>
            <a:rPr lang="en-US" sz="1500" dirty="0" smtClean="0"/>
            <a:t>Conduct closing meeting, Discuss Observations &amp; Recommendations</a:t>
          </a:r>
          <a:endParaRPr lang="en-US" sz="1500" dirty="0"/>
        </a:p>
      </dgm:t>
    </dgm:pt>
    <dgm:pt modelId="{0C1DECD5-8C14-4146-BA02-0AB834EDC124}" type="parTrans" cxnId="{CDE20A6E-C1F7-4854-991E-CDF2C7155790}">
      <dgm:prSet/>
      <dgm:spPr/>
      <dgm:t>
        <a:bodyPr/>
        <a:lstStyle/>
        <a:p>
          <a:endParaRPr lang="en-US"/>
        </a:p>
      </dgm:t>
    </dgm:pt>
    <dgm:pt modelId="{1BCC21FD-CC46-443C-B475-2617A772E18B}" type="sibTrans" cxnId="{CDE20A6E-C1F7-4854-991E-CDF2C7155790}">
      <dgm:prSet/>
      <dgm:spPr/>
      <dgm:t>
        <a:bodyPr/>
        <a:lstStyle/>
        <a:p>
          <a:endParaRPr lang="en-US"/>
        </a:p>
      </dgm:t>
    </dgm:pt>
    <dgm:pt modelId="{CFA52013-723C-4F23-A6B0-700515B82812}">
      <dgm:prSet phldrT="[Text]" custT="1"/>
      <dgm:spPr/>
      <dgm:t>
        <a:bodyPr/>
        <a:lstStyle/>
        <a:p>
          <a:r>
            <a:rPr lang="en-US" sz="1500" dirty="0" smtClean="0"/>
            <a:t>Submit Final Report With Management Response / Comments Included</a:t>
          </a:r>
          <a:endParaRPr lang="en-US" sz="1500" dirty="0"/>
        </a:p>
      </dgm:t>
    </dgm:pt>
    <dgm:pt modelId="{77DFF951-59C6-4C15-BA79-9B8601FBB26C}" type="parTrans" cxnId="{86CCE0C5-BA9E-4AD8-9792-34820B3AD1F8}">
      <dgm:prSet/>
      <dgm:spPr/>
      <dgm:t>
        <a:bodyPr/>
        <a:lstStyle/>
        <a:p>
          <a:endParaRPr lang="en-US"/>
        </a:p>
      </dgm:t>
    </dgm:pt>
    <dgm:pt modelId="{CF8055B3-1A77-4866-8C44-E8E07BEBB498}" type="sibTrans" cxnId="{86CCE0C5-BA9E-4AD8-9792-34820B3AD1F8}">
      <dgm:prSet/>
      <dgm:spPr/>
      <dgm:t>
        <a:bodyPr/>
        <a:lstStyle/>
        <a:p>
          <a:endParaRPr lang="en-US"/>
        </a:p>
      </dgm:t>
    </dgm:pt>
    <dgm:pt modelId="{944CBD1A-9CC0-4B78-867A-125A1831E0F6}">
      <dgm:prSet phldrT="[Text]"/>
      <dgm:spPr/>
      <dgm:t>
        <a:bodyPr/>
        <a:lstStyle/>
        <a:p>
          <a:endParaRPr lang="en-US" sz="800" dirty="0"/>
        </a:p>
      </dgm:t>
    </dgm:pt>
    <dgm:pt modelId="{C17F7462-2770-48D9-8F46-D381166BECE3}" type="parTrans" cxnId="{469530E5-B607-4BD6-91AE-77A8FF01DF6F}">
      <dgm:prSet/>
      <dgm:spPr/>
      <dgm:t>
        <a:bodyPr/>
        <a:lstStyle/>
        <a:p>
          <a:endParaRPr lang="en-US"/>
        </a:p>
      </dgm:t>
    </dgm:pt>
    <dgm:pt modelId="{7ABBC36B-A497-4D6D-AD2C-A45EB7CA98AF}" type="sibTrans" cxnId="{469530E5-B607-4BD6-91AE-77A8FF01DF6F}">
      <dgm:prSet/>
      <dgm:spPr/>
      <dgm:t>
        <a:bodyPr/>
        <a:lstStyle/>
        <a:p>
          <a:endParaRPr lang="en-US"/>
        </a:p>
      </dgm:t>
    </dgm:pt>
    <dgm:pt modelId="{1D984FD6-F6A1-40B0-BD60-BFFA9F4A27E3}">
      <dgm:prSet phldrT="[Text]" custT="1"/>
      <dgm:spPr/>
      <dgm:t>
        <a:bodyPr/>
        <a:lstStyle/>
        <a:p>
          <a:r>
            <a:rPr lang="en-US" sz="1500" dirty="0" smtClean="0"/>
            <a:t>Follow up on Implementation Support. </a:t>
          </a:r>
          <a:endParaRPr lang="en-US" sz="1500" dirty="0"/>
        </a:p>
      </dgm:t>
    </dgm:pt>
    <dgm:pt modelId="{46B426DD-14EA-4A36-B04C-80123920C3DF}" type="parTrans" cxnId="{3DB3FC32-9BE1-490B-AD6E-840A2A9168D7}">
      <dgm:prSet/>
      <dgm:spPr/>
      <dgm:t>
        <a:bodyPr/>
        <a:lstStyle/>
        <a:p>
          <a:endParaRPr lang="en-US"/>
        </a:p>
      </dgm:t>
    </dgm:pt>
    <dgm:pt modelId="{824F2A84-8DAB-483C-8329-9B2EF29F30E7}" type="sibTrans" cxnId="{3DB3FC32-9BE1-490B-AD6E-840A2A9168D7}">
      <dgm:prSet/>
      <dgm:spPr/>
      <dgm:t>
        <a:bodyPr/>
        <a:lstStyle/>
        <a:p>
          <a:endParaRPr lang="en-US"/>
        </a:p>
      </dgm:t>
    </dgm:pt>
    <dgm:pt modelId="{AA0A6ED0-ED93-4ADC-9639-C0688A4CB210}">
      <dgm:prSet phldrT="[Text]" custT="1"/>
      <dgm:spPr/>
      <dgm:t>
        <a:bodyPr/>
        <a:lstStyle/>
        <a:p>
          <a:r>
            <a:rPr lang="en-US" sz="1500" dirty="0" smtClean="0"/>
            <a:t>Review / Compare With Recommendations &amp; Initial Estimation</a:t>
          </a:r>
          <a:endParaRPr lang="en-US" sz="1500" dirty="0"/>
        </a:p>
      </dgm:t>
    </dgm:pt>
    <dgm:pt modelId="{BE1E96B9-810E-4F07-88D0-0FBDFA1A863E}" type="parTrans" cxnId="{0ECA8A22-1B79-45C7-A3C6-4029E0725594}">
      <dgm:prSet/>
      <dgm:spPr/>
      <dgm:t>
        <a:bodyPr/>
        <a:lstStyle/>
        <a:p>
          <a:endParaRPr lang="en-US"/>
        </a:p>
      </dgm:t>
    </dgm:pt>
    <dgm:pt modelId="{EF7666FC-2024-4662-8FAB-CEEDF1A89AC3}" type="sibTrans" cxnId="{0ECA8A22-1B79-45C7-A3C6-4029E0725594}">
      <dgm:prSet/>
      <dgm:spPr/>
      <dgm:t>
        <a:bodyPr/>
        <a:lstStyle/>
        <a:p>
          <a:endParaRPr lang="en-US"/>
        </a:p>
      </dgm:t>
    </dgm:pt>
    <dgm:pt modelId="{0F284937-6FA7-40CA-A061-84D8F4FDA3E8}">
      <dgm:prSet phldrT="[Text]" custT="1"/>
      <dgm:spPr/>
      <dgm:t>
        <a:bodyPr/>
        <a:lstStyle/>
        <a:p>
          <a:r>
            <a:rPr lang="en-US" sz="1500" dirty="0" smtClean="0"/>
            <a:t>Extend OEM Vendor Support, if reqd.</a:t>
          </a:r>
          <a:endParaRPr lang="en-US" sz="1500" dirty="0"/>
        </a:p>
      </dgm:t>
    </dgm:pt>
    <dgm:pt modelId="{809F13FF-F8D9-49B2-8F77-116849432D72}" type="parTrans" cxnId="{48F5C071-B638-46CE-9D0B-99784514440E}">
      <dgm:prSet/>
      <dgm:spPr/>
      <dgm:t>
        <a:bodyPr/>
        <a:lstStyle/>
        <a:p>
          <a:endParaRPr lang="en-US"/>
        </a:p>
      </dgm:t>
    </dgm:pt>
    <dgm:pt modelId="{A5E03383-6BC4-49C3-8F4E-DC03E90F9C5A}" type="sibTrans" cxnId="{48F5C071-B638-46CE-9D0B-99784514440E}">
      <dgm:prSet/>
      <dgm:spPr/>
      <dgm:t>
        <a:bodyPr/>
        <a:lstStyle/>
        <a:p>
          <a:endParaRPr lang="en-US"/>
        </a:p>
      </dgm:t>
    </dgm:pt>
    <dgm:pt modelId="{0F056B00-E2F7-4E62-9459-0732ADB6B63C}">
      <dgm:prSet phldrT="[Text]" custT="1"/>
      <dgm:spPr/>
      <dgm:t>
        <a:bodyPr/>
        <a:lstStyle/>
        <a:p>
          <a:r>
            <a:rPr lang="en-US" sz="1500" dirty="0" smtClean="0"/>
            <a:t>Supervise Implementation, if reqd.</a:t>
          </a:r>
          <a:endParaRPr lang="en-US" sz="1500" dirty="0"/>
        </a:p>
      </dgm:t>
    </dgm:pt>
    <dgm:pt modelId="{2BAA0827-7DBA-4835-AA2E-958D6ACB9982}" type="parTrans" cxnId="{6339C550-4AF9-4811-A5C8-43A7EA6651A0}">
      <dgm:prSet/>
      <dgm:spPr/>
      <dgm:t>
        <a:bodyPr/>
        <a:lstStyle/>
        <a:p>
          <a:endParaRPr lang="en-US"/>
        </a:p>
      </dgm:t>
    </dgm:pt>
    <dgm:pt modelId="{9BA0F7DA-FF14-4467-A6C9-D3883B8E7C8C}" type="sibTrans" cxnId="{6339C550-4AF9-4811-A5C8-43A7EA6651A0}">
      <dgm:prSet/>
      <dgm:spPr/>
      <dgm:t>
        <a:bodyPr/>
        <a:lstStyle/>
        <a:p>
          <a:endParaRPr lang="en-US"/>
        </a:p>
      </dgm:t>
    </dgm:pt>
    <dgm:pt modelId="{4719D1EE-DFFA-4534-9960-52FAC023D00F}">
      <dgm:prSet phldrT="[Text]" custT="1"/>
      <dgm:spPr/>
      <dgm:t>
        <a:bodyPr/>
        <a:lstStyle/>
        <a:p>
          <a:r>
            <a:rPr lang="en-US" sz="1500" dirty="0" smtClean="0"/>
            <a:t>Address Onsite &amp; Offsite </a:t>
          </a:r>
          <a:r>
            <a:rPr lang="en-US" sz="1500" dirty="0" err="1" smtClean="0"/>
            <a:t>Mandays</a:t>
          </a:r>
          <a:r>
            <a:rPr lang="en-US" sz="1500" dirty="0" smtClean="0"/>
            <a:t> for Completing Agreed Scope </a:t>
          </a:r>
          <a:r>
            <a:rPr lang="en-US" sz="1500" dirty="0" err="1" smtClean="0"/>
            <a:t>incl</a:t>
          </a:r>
          <a:r>
            <a:rPr lang="en-US" sz="1500" dirty="0" smtClean="0"/>
            <a:t> Report</a:t>
          </a:r>
          <a:endParaRPr lang="en-US" sz="1500" dirty="0"/>
        </a:p>
      </dgm:t>
    </dgm:pt>
    <dgm:pt modelId="{52712E43-1595-4E24-9BC2-E86575FF9388}" type="parTrans" cxnId="{23D75CF0-FEAF-49B8-8A9C-B8A3630989ED}">
      <dgm:prSet/>
      <dgm:spPr/>
      <dgm:t>
        <a:bodyPr/>
        <a:lstStyle/>
        <a:p>
          <a:endParaRPr lang="en-US"/>
        </a:p>
      </dgm:t>
    </dgm:pt>
    <dgm:pt modelId="{0C7CDD72-FDB8-43CE-84AE-745B070AFDF2}" type="sibTrans" cxnId="{23D75CF0-FEAF-49B8-8A9C-B8A3630989ED}">
      <dgm:prSet/>
      <dgm:spPr/>
      <dgm:t>
        <a:bodyPr/>
        <a:lstStyle/>
        <a:p>
          <a:endParaRPr lang="en-US"/>
        </a:p>
      </dgm:t>
    </dgm:pt>
    <dgm:pt modelId="{B28B5C10-AFA8-4414-8854-48183632E8FB}" type="pres">
      <dgm:prSet presAssocID="{34138285-97F9-4B64-AB61-46BDE0D356A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2A0BF26-778F-43C6-B6B3-06C81A42E2B9}" type="pres">
      <dgm:prSet presAssocID="{AA84662C-9ACA-40C8-B173-A833CF42A07D}" presName="composite" presStyleCnt="0"/>
      <dgm:spPr/>
    </dgm:pt>
    <dgm:pt modelId="{D5599807-3556-4318-94F6-0F269D066C82}" type="pres">
      <dgm:prSet presAssocID="{AA84662C-9ACA-40C8-B173-A833CF42A07D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61C20E-B317-49EC-8899-784EB6FD2AD6}" type="pres">
      <dgm:prSet presAssocID="{AA84662C-9ACA-40C8-B173-A833CF42A07D}" presName="descendantText" presStyleLbl="alignAcc1" presStyleIdx="0" presStyleCnt="5" custScaleY="1469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E0C315-5987-4893-9D25-F7D97828D82F}" type="pres">
      <dgm:prSet presAssocID="{1C3A1792-4459-4C5A-AD44-3A0F09B2053F}" presName="sp" presStyleCnt="0"/>
      <dgm:spPr/>
    </dgm:pt>
    <dgm:pt modelId="{A13744C7-D338-453E-AA14-F2501F1F80E3}" type="pres">
      <dgm:prSet presAssocID="{A152C82F-8251-4A8A-A3F7-4EFF6CEB9E8A}" presName="composite" presStyleCnt="0"/>
      <dgm:spPr/>
    </dgm:pt>
    <dgm:pt modelId="{09C479A3-2E37-4090-87CC-FE997B458085}" type="pres">
      <dgm:prSet presAssocID="{A152C82F-8251-4A8A-A3F7-4EFF6CEB9E8A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9A9F76-2833-4E8C-88E1-F84E3E03433F}" type="pres">
      <dgm:prSet presAssocID="{A152C82F-8251-4A8A-A3F7-4EFF6CEB9E8A}" presName="descendantText" presStyleLbl="alignAcc1" presStyleIdx="1" presStyleCnt="5" custScaleY="1242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926E0C-B49B-44C5-AC27-DFA53407970D}" type="pres">
      <dgm:prSet presAssocID="{B03FB65E-A1FD-497C-8CDC-9000903C7857}" presName="sp" presStyleCnt="0"/>
      <dgm:spPr/>
    </dgm:pt>
    <dgm:pt modelId="{E6A329E3-6533-4E0B-A515-71997F65A1F3}" type="pres">
      <dgm:prSet presAssocID="{D9D7A8E1-042D-48AF-A602-0EF488B551D4}" presName="composite" presStyleCnt="0"/>
      <dgm:spPr/>
    </dgm:pt>
    <dgm:pt modelId="{8492B487-22A4-429E-BC14-29A7D4E5363F}" type="pres">
      <dgm:prSet presAssocID="{D9D7A8E1-042D-48AF-A602-0EF488B551D4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B91F70-952C-4278-9EB1-1EA23E1E61FB}" type="pres">
      <dgm:prSet presAssocID="{D9D7A8E1-042D-48AF-A602-0EF488B551D4}" presName="descendantText" presStyleLbl="alignAcc1" presStyleIdx="2" presStyleCnt="5" custScaleY="1531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5FFD8A-29C8-4CB0-8FF4-1879E3BDCB8B}" type="pres">
      <dgm:prSet presAssocID="{DDE7638F-116E-4873-9E05-0AF0E32E9F62}" presName="sp" presStyleCnt="0"/>
      <dgm:spPr/>
    </dgm:pt>
    <dgm:pt modelId="{4CF99306-48FB-4AB1-833C-3E8B573DBF68}" type="pres">
      <dgm:prSet presAssocID="{DEE73481-FA6A-48D2-972F-96771FD82907}" presName="composite" presStyleCnt="0"/>
      <dgm:spPr/>
    </dgm:pt>
    <dgm:pt modelId="{7FAF67F7-38DA-4C4B-947B-F73F88F54E70}" type="pres">
      <dgm:prSet presAssocID="{DEE73481-FA6A-48D2-972F-96771FD82907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EA2C7F-2FCB-4410-86A0-280D2BD9B991}" type="pres">
      <dgm:prSet presAssocID="{DEE73481-FA6A-48D2-972F-96771FD82907}" presName="descendantText" presStyleLbl="alignAcc1" presStyleIdx="3" presStyleCnt="5" custScaleY="1352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E90F7C-F76C-4F52-B87A-D3A709841AAF}" type="pres">
      <dgm:prSet presAssocID="{DEB2B6F7-C6C9-4B44-AEA6-766AFEB11121}" presName="sp" presStyleCnt="0"/>
      <dgm:spPr/>
    </dgm:pt>
    <dgm:pt modelId="{57409C53-211A-4247-AA5F-7117A4273EFB}" type="pres">
      <dgm:prSet presAssocID="{35DA222A-F101-4D5B-9CB8-1DB8CA948596}" presName="composite" presStyleCnt="0"/>
      <dgm:spPr/>
    </dgm:pt>
    <dgm:pt modelId="{CAEFECA2-141F-4AF2-A678-4BE3B77F1467}" type="pres">
      <dgm:prSet presAssocID="{35DA222A-F101-4D5B-9CB8-1DB8CA948596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D9767A-8FE3-4819-88DD-8A224C5F09F8}" type="pres">
      <dgm:prSet presAssocID="{35DA222A-F101-4D5B-9CB8-1DB8CA948596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B3FC32-9BE1-490B-AD6E-840A2A9168D7}" srcId="{DEE73481-FA6A-48D2-972F-96771FD82907}" destId="{1D984FD6-F6A1-40B0-BD60-BFFA9F4A27E3}" srcOrd="0" destOrd="0" parTransId="{46B426DD-14EA-4A36-B04C-80123920C3DF}" sibTransId="{824F2A84-8DAB-483C-8329-9B2EF29F30E7}"/>
    <dgm:cxn modelId="{C5D6E827-C29B-4A81-8E1E-95DFAD788544}" type="presOf" srcId="{CFA52013-723C-4F23-A6B0-700515B82812}" destId="{D7B91F70-952C-4278-9EB1-1EA23E1E61FB}" srcOrd="0" destOrd="3" presId="urn:microsoft.com/office/officeart/2005/8/layout/chevron2"/>
    <dgm:cxn modelId="{F9E9A702-7C2C-40B4-95F0-BEF2E4708825}" type="presOf" srcId="{00C6830E-8655-4C84-9038-53FDD3ACE097}" destId="{11D9767A-8FE3-4819-88DD-8A224C5F09F8}" srcOrd="0" destOrd="0" presId="urn:microsoft.com/office/officeart/2005/8/layout/chevron2"/>
    <dgm:cxn modelId="{3CA07A4F-4847-4042-9CD8-392FB3F2282B}" type="presOf" srcId="{34138285-97F9-4B64-AB61-46BDE0D356A9}" destId="{B28B5C10-AFA8-4414-8854-48183632E8FB}" srcOrd="0" destOrd="0" presId="urn:microsoft.com/office/officeart/2005/8/layout/chevron2"/>
    <dgm:cxn modelId="{8BFADC7C-82BC-41A8-9F13-1E04BEFC85C1}" type="presOf" srcId="{2BCA35A5-F08F-4260-BE06-73AFFD7E121F}" destId="{F19A9F76-2833-4E8C-88E1-F84E3E03433F}" srcOrd="0" destOrd="1" presId="urn:microsoft.com/office/officeart/2005/8/layout/chevron2"/>
    <dgm:cxn modelId="{D3CDAE04-041D-492C-BEE4-299FFD864301}" srcId="{34138285-97F9-4B64-AB61-46BDE0D356A9}" destId="{A152C82F-8251-4A8A-A3F7-4EFF6CEB9E8A}" srcOrd="1" destOrd="0" parTransId="{C1620829-5E50-4614-BF05-EB61BA92D0AF}" sibTransId="{B03FB65E-A1FD-497C-8CDC-9000903C7857}"/>
    <dgm:cxn modelId="{833D6F80-9E36-4523-93A7-12BD9F2211C8}" type="presOf" srcId="{78D7C010-E586-42B9-AFAA-5003851439DB}" destId="{D7B91F70-952C-4278-9EB1-1EA23E1E61FB}" srcOrd="0" destOrd="2" presId="urn:microsoft.com/office/officeart/2005/8/layout/chevron2"/>
    <dgm:cxn modelId="{CDE20A6E-C1F7-4854-991E-CDF2C7155790}" srcId="{D9D7A8E1-042D-48AF-A602-0EF488B551D4}" destId="{CA21B855-6943-4D45-81B7-B482BE1B7F1A}" srcOrd="1" destOrd="0" parTransId="{0C1DECD5-8C14-4146-BA02-0AB834EDC124}" sibTransId="{1BCC21FD-CC46-443C-B475-2617A772E18B}"/>
    <dgm:cxn modelId="{64E186AD-7160-4FDD-A9BF-FCDB3AF17509}" type="presOf" srcId="{E476AB74-80E7-4A86-A05B-BCBC636BCFD6}" destId="{40EA2C7F-2FCB-4410-86A0-280D2BD9B991}" srcOrd="0" destOrd="2" presId="urn:microsoft.com/office/officeart/2005/8/layout/chevron2"/>
    <dgm:cxn modelId="{0ECA8A22-1B79-45C7-A3C6-4029E0725594}" srcId="{35DA222A-F101-4D5B-9CB8-1DB8CA948596}" destId="{AA0A6ED0-ED93-4ADC-9639-C0688A4CB210}" srcOrd="1" destOrd="0" parTransId="{BE1E96B9-810E-4F07-88D0-0FBDFA1A863E}" sibTransId="{EF7666FC-2024-4662-8FAB-CEEDF1A89AC3}"/>
    <dgm:cxn modelId="{3AB7503A-C66A-4267-9BC0-F84EC7B1C844}" type="presOf" srcId="{4719D1EE-DFFA-4534-9960-52FAC023D00F}" destId="{E161C20E-B317-49EC-8899-784EB6FD2AD6}" srcOrd="0" destOrd="3" presId="urn:microsoft.com/office/officeart/2005/8/layout/chevron2"/>
    <dgm:cxn modelId="{E09C6591-FB9C-40E7-867B-92B0E57FB31E}" srcId="{34138285-97F9-4B64-AB61-46BDE0D356A9}" destId="{35DA222A-F101-4D5B-9CB8-1DB8CA948596}" srcOrd="4" destOrd="0" parTransId="{67D78B06-0CB7-4A02-A436-7B76AD7EBC90}" sibTransId="{02327421-35BB-4954-8E1C-64B8630C601E}"/>
    <dgm:cxn modelId="{16C2C791-487D-4ADB-BFA2-FFC424CB0F03}" srcId="{35DA222A-F101-4D5B-9CB8-1DB8CA948596}" destId="{00C6830E-8655-4C84-9038-53FDD3ACE097}" srcOrd="0" destOrd="0" parTransId="{6B3BF9A4-36AA-429D-83D9-E0F0CA116B25}" sibTransId="{CFA505BB-E4B5-470C-A4C7-C565E8AB8FE8}"/>
    <dgm:cxn modelId="{9CBE90DD-72F6-4EAE-9938-299D2E29935F}" srcId="{A152C82F-8251-4A8A-A3F7-4EFF6CEB9E8A}" destId="{2BCA35A5-F08F-4260-BE06-73AFFD7E121F}" srcOrd="1" destOrd="0" parTransId="{E3A08A46-D53B-413D-8C5F-842EF16756FF}" sibTransId="{6F76CB15-3284-4D7E-81E0-3E7E6ABDB29C}"/>
    <dgm:cxn modelId="{23EB1ACC-C7F3-439F-A6A1-D4AD0B7F30B9}" srcId="{A152C82F-8251-4A8A-A3F7-4EFF6CEB9E8A}" destId="{2FA6FB6F-1273-4C2E-90B0-D7E9020546AA}" srcOrd="2" destOrd="0" parTransId="{7C955207-ED1F-4371-AFE6-F469B69FF450}" sibTransId="{5AE3E858-49F2-4E0F-89B9-C7998B80E7C5}"/>
    <dgm:cxn modelId="{FD73D03B-B785-447F-B494-F1E863E9F61F}" srcId="{34138285-97F9-4B64-AB61-46BDE0D356A9}" destId="{DEE73481-FA6A-48D2-972F-96771FD82907}" srcOrd="3" destOrd="0" parTransId="{E09C38BB-73C1-4D47-A46B-22E7DBF61954}" sibTransId="{DEB2B6F7-C6C9-4B44-AEA6-766AFEB11121}"/>
    <dgm:cxn modelId="{A2C4D36C-9654-4AAE-A0B3-F9252872A3CB}" type="presOf" srcId="{AA0A6ED0-ED93-4ADC-9639-C0688A4CB210}" destId="{11D9767A-8FE3-4819-88DD-8A224C5F09F8}" srcOrd="0" destOrd="1" presId="urn:microsoft.com/office/officeart/2005/8/layout/chevron2"/>
    <dgm:cxn modelId="{03A9104F-F10A-4BB1-BACC-EFA4F7DC117B}" type="presOf" srcId="{DEE73481-FA6A-48D2-972F-96771FD82907}" destId="{7FAF67F7-38DA-4C4B-947B-F73F88F54E70}" srcOrd="0" destOrd="0" presId="urn:microsoft.com/office/officeart/2005/8/layout/chevron2"/>
    <dgm:cxn modelId="{EFEAC33A-1D2C-4958-B297-1CDDDD831CB2}" type="presOf" srcId="{CB5F3972-B0B1-446B-B766-114E3073F4FC}" destId="{F19A9F76-2833-4E8C-88E1-F84E3E03433F}" srcOrd="0" destOrd="0" presId="urn:microsoft.com/office/officeart/2005/8/layout/chevron2"/>
    <dgm:cxn modelId="{6339C550-4AF9-4811-A5C8-43A7EA6651A0}" srcId="{DEE73481-FA6A-48D2-972F-96771FD82907}" destId="{0F056B00-E2F7-4E62-9459-0732ADB6B63C}" srcOrd="3" destOrd="0" parTransId="{2BAA0827-7DBA-4835-AA2E-958D6ACB9982}" sibTransId="{9BA0F7DA-FF14-4467-A6C9-D3883B8E7C8C}"/>
    <dgm:cxn modelId="{C369DB5C-7B1B-4780-A911-014465F7A472}" type="presOf" srcId="{D9D7A8E1-042D-48AF-A602-0EF488B551D4}" destId="{8492B487-22A4-429E-BC14-29A7D4E5363F}" srcOrd="0" destOrd="0" presId="urn:microsoft.com/office/officeart/2005/8/layout/chevron2"/>
    <dgm:cxn modelId="{4FDEED7A-8198-46D0-B963-6B21D8371748}" type="presOf" srcId="{0F056B00-E2F7-4E62-9459-0732ADB6B63C}" destId="{40EA2C7F-2FCB-4410-86A0-280D2BD9B991}" srcOrd="0" destOrd="3" presId="urn:microsoft.com/office/officeart/2005/8/layout/chevron2"/>
    <dgm:cxn modelId="{28BE830A-A6E3-4547-B2A5-C558D27D9D66}" srcId="{34138285-97F9-4B64-AB61-46BDE0D356A9}" destId="{AA84662C-9ACA-40C8-B173-A833CF42A07D}" srcOrd="0" destOrd="0" parTransId="{CC388C6D-0896-4E51-B5BC-1F66ED869D2D}" sibTransId="{1C3A1792-4459-4C5A-AD44-3A0F09B2053F}"/>
    <dgm:cxn modelId="{35CA27FF-5B44-487F-B2D2-270D2468893C}" type="presOf" srcId="{944CBD1A-9CC0-4B78-867A-125A1831E0F6}" destId="{D7B91F70-952C-4278-9EB1-1EA23E1E61FB}" srcOrd="0" destOrd="4" presId="urn:microsoft.com/office/officeart/2005/8/layout/chevron2"/>
    <dgm:cxn modelId="{E2C35738-8C6A-4F3A-AD81-B87179630F0E}" type="presOf" srcId="{92BD37D5-1161-4A5B-A9F4-762CCA43EA59}" destId="{E161C20E-B317-49EC-8899-784EB6FD2AD6}" srcOrd="0" destOrd="1" presId="urn:microsoft.com/office/officeart/2005/8/layout/chevron2"/>
    <dgm:cxn modelId="{9CA33A4A-46D2-4DED-B3C3-7C6B5202DD20}" srcId="{A152C82F-8251-4A8A-A3F7-4EFF6CEB9E8A}" destId="{CB5F3972-B0B1-446B-B766-114E3073F4FC}" srcOrd="0" destOrd="0" parTransId="{241E8E22-5A7E-4973-839B-21050D5B0C61}" sibTransId="{19E9DA52-D9A2-4697-A3AB-CCE4F072E1EF}"/>
    <dgm:cxn modelId="{A8CAD122-8EAA-471E-83BF-327E4E88B783}" srcId="{D9D7A8E1-042D-48AF-A602-0EF488B551D4}" destId="{78D7C010-E586-42B9-AFAA-5003851439DB}" srcOrd="2" destOrd="0" parTransId="{A1FECF29-2B09-4B29-B38C-2436AC08C661}" sibTransId="{EADDC6F8-4D95-49BC-BA40-906C72A3842A}"/>
    <dgm:cxn modelId="{E208A466-9E47-42A8-ABFF-16AFD013261C}" type="presOf" srcId="{AA84662C-9ACA-40C8-B173-A833CF42A07D}" destId="{D5599807-3556-4318-94F6-0F269D066C82}" srcOrd="0" destOrd="0" presId="urn:microsoft.com/office/officeart/2005/8/layout/chevron2"/>
    <dgm:cxn modelId="{C3195612-BDB9-4897-BCF9-B43D3D52E7B2}" type="presOf" srcId="{A152C82F-8251-4A8A-A3F7-4EFF6CEB9E8A}" destId="{09C479A3-2E37-4090-87CC-FE997B458085}" srcOrd="0" destOrd="0" presId="urn:microsoft.com/office/officeart/2005/8/layout/chevron2"/>
    <dgm:cxn modelId="{23D75CF0-FEAF-49B8-8A9C-B8A3630989ED}" srcId="{AA84662C-9ACA-40C8-B173-A833CF42A07D}" destId="{4719D1EE-DFFA-4534-9960-52FAC023D00F}" srcOrd="3" destOrd="0" parTransId="{52712E43-1595-4E24-9BC2-E86575FF9388}" sibTransId="{0C7CDD72-FDB8-43CE-84AE-745B070AFDF2}"/>
    <dgm:cxn modelId="{81007E8F-3B01-4192-8510-4B1F4939F29D}" type="presOf" srcId="{CA21B855-6943-4D45-81B7-B482BE1B7F1A}" destId="{D7B91F70-952C-4278-9EB1-1EA23E1E61FB}" srcOrd="0" destOrd="1" presId="urn:microsoft.com/office/officeart/2005/8/layout/chevron2"/>
    <dgm:cxn modelId="{E3B763A5-9CAC-477E-A0AA-1A0541669E34}" type="presOf" srcId="{2FA6FB6F-1273-4C2E-90B0-D7E9020546AA}" destId="{F19A9F76-2833-4E8C-88E1-F84E3E03433F}" srcOrd="0" destOrd="2" presId="urn:microsoft.com/office/officeart/2005/8/layout/chevron2"/>
    <dgm:cxn modelId="{48F5C071-B638-46CE-9D0B-99784514440E}" srcId="{DEE73481-FA6A-48D2-972F-96771FD82907}" destId="{0F284937-6FA7-40CA-A061-84D8F4FDA3E8}" srcOrd="1" destOrd="0" parTransId="{809F13FF-F8D9-49B2-8F77-116849432D72}" sibTransId="{A5E03383-6BC4-49C3-8F4E-DC03E90F9C5A}"/>
    <dgm:cxn modelId="{98E82245-F5A5-4196-A874-04BFA8478079}" type="presOf" srcId="{BA661EC5-17EB-4B4D-B593-F1CBC9687841}" destId="{E161C20E-B317-49EC-8899-784EB6FD2AD6}" srcOrd="0" destOrd="2" presId="urn:microsoft.com/office/officeart/2005/8/layout/chevron2"/>
    <dgm:cxn modelId="{ADA8123D-F76B-4377-B801-D6F3844E6853}" srcId="{AA84662C-9ACA-40C8-B173-A833CF42A07D}" destId="{FDFD057F-92F9-41AC-B6E5-C6B70A1E06D1}" srcOrd="0" destOrd="0" parTransId="{888C5AE5-36D3-4E98-A281-67D900109537}" sibTransId="{F9D03833-38F9-46DC-BFCB-F7516076E030}"/>
    <dgm:cxn modelId="{FB03C22D-DF67-437E-9FF0-9E6ACAF9481B}" srcId="{34138285-97F9-4B64-AB61-46BDE0D356A9}" destId="{D9D7A8E1-042D-48AF-A602-0EF488B551D4}" srcOrd="2" destOrd="0" parTransId="{547470A9-A11E-4F48-84D6-BA6CFE4A8ADE}" sibTransId="{DDE7638F-116E-4873-9E05-0AF0E32E9F62}"/>
    <dgm:cxn modelId="{A091AE30-6B38-4EAE-AFB5-CB201F374589}" srcId="{AA84662C-9ACA-40C8-B173-A833CF42A07D}" destId="{BA661EC5-17EB-4B4D-B593-F1CBC9687841}" srcOrd="2" destOrd="0" parTransId="{06558755-0231-4CE8-97D9-A40D3E34F871}" sibTransId="{72ADFE64-A2AA-4BF7-98FB-FA0FA6B49317}"/>
    <dgm:cxn modelId="{D59B4E09-73EC-4A3D-BDD5-B2E97306C8DE}" type="presOf" srcId="{35DA222A-F101-4D5B-9CB8-1DB8CA948596}" destId="{CAEFECA2-141F-4AF2-A678-4BE3B77F1467}" srcOrd="0" destOrd="0" presId="urn:microsoft.com/office/officeart/2005/8/layout/chevron2"/>
    <dgm:cxn modelId="{9EB5DF50-C5DC-4F36-9CD1-FE794B2B8ADB}" srcId="{DEE73481-FA6A-48D2-972F-96771FD82907}" destId="{E476AB74-80E7-4A86-A05B-BCBC636BCFD6}" srcOrd="2" destOrd="0" parTransId="{9C640203-0151-4231-926C-8E0344E302AC}" sibTransId="{4C3BFC0C-D8E7-4997-9515-EB54728DEEE6}"/>
    <dgm:cxn modelId="{86CCE0C5-BA9E-4AD8-9792-34820B3AD1F8}" srcId="{D9D7A8E1-042D-48AF-A602-0EF488B551D4}" destId="{CFA52013-723C-4F23-A6B0-700515B82812}" srcOrd="3" destOrd="0" parTransId="{77DFF951-59C6-4C15-BA79-9B8601FBB26C}" sibTransId="{CF8055B3-1A77-4866-8C44-E8E07BEBB498}"/>
    <dgm:cxn modelId="{E70B2E5F-0327-4C2F-AF10-5E63E02E4F50}" type="presOf" srcId="{FDFD057F-92F9-41AC-B6E5-C6B70A1E06D1}" destId="{E161C20E-B317-49EC-8899-784EB6FD2AD6}" srcOrd="0" destOrd="0" presId="urn:microsoft.com/office/officeart/2005/8/layout/chevron2"/>
    <dgm:cxn modelId="{DF221C5B-9AAC-41B6-9B33-36CF3CFB4EDE}" srcId="{D9D7A8E1-042D-48AF-A602-0EF488B551D4}" destId="{2B1F8884-5E0C-4FE9-830A-9E8845FA6769}" srcOrd="0" destOrd="0" parTransId="{D5189ED7-E702-452F-848B-C5D4389EE536}" sibTransId="{005AF29D-72F2-4FE6-80AF-17D76ECDBEBF}"/>
    <dgm:cxn modelId="{469530E5-B607-4BD6-91AE-77A8FF01DF6F}" srcId="{D9D7A8E1-042D-48AF-A602-0EF488B551D4}" destId="{944CBD1A-9CC0-4B78-867A-125A1831E0F6}" srcOrd="4" destOrd="0" parTransId="{C17F7462-2770-48D9-8F46-D381166BECE3}" sibTransId="{7ABBC36B-A497-4D6D-AD2C-A45EB7CA98AF}"/>
    <dgm:cxn modelId="{71B40CCA-C97E-4780-9C34-0B7DCDF58E94}" type="presOf" srcId="{0F284937-6FA7-40CA-A061-84D8F4FDA3E8}" destId="{40EA2C7F-2FCB-4410-86A0-280D2BD9B991}" srcOrd="0" destOrd="1" presId="urn:microsoft.com/office/officeart/2005/8/layout/chevron2"/>
    <dgm:cxn modelId="{1387C173-0534-44B2-A1B6-4D0DBCC5CCD1}" srcId="{AA84662C-9ACA-40C8-B173-A833CF42A07D}" destId="{92BD37D5-1161-4A5B-A9F4-762CCA43EA59}" srcOrd="1" destOrd="0" parTransId="{4FAE3910-E7E5-43C6-A3D0-1F4A0B45884C}" sibTransId="{1D631F8A-A2A4-4396-8FA2-867FEB262FFC}"/>
    <dgm:cxn modelId="{56881EA1-0795-4BD6-BFEB-7D6C4FCB0737}" type="presOf" srcId="{2B1F8884-5E0C-4FE9-830A-9E8845FA6769}" destId="{D7B91F70-952C-4278-9EB1-1EA23E1E61FB}" srcOrd="0" destOrd="0" presId="urn:microsoft.com/office/officeart/2005/8/layout/chevron2"/>
    <dgm:cxn modelId="{6EEE468E-C0E6-4BC3-BDAF-AF50A901AC77}" type="presOf" srcId="{1D984FD6-F6A1-40B0-BD60-BFFA9F4A27E3}" destId="{40EA2C7F-2FCB-4410-86A0-280D2BD9B991}" srcOrd="0" destOrd="0" presId="urn:microsoft.com/office/officeart/2005/8/layout/chevron2"/>
    <dgm:cxn modelId="{516E453C-E060-4143-A161-AD8E69AAC170}" type="presParOf" srcId="{B28B5C10-AFA8-4414-8854-48183632E8FB}" destId="{42A0BF26-778F-43C6-B6B3-06C81A42E2B9}" srcOrd="0" destOrd="0" presId="urn:microsoft.com/office/officeart/2005/8/layout/chevron2"/>
    <dgm:cxn modelId="{37B7121C-A672-42B7-97D6-42F4B8D7B1F4}" type="presParOf" srcId="{42A0BF26-778F-43C6-B6B3-06C81A42E2B9}" destId="{D5599807-3556-4318-94F6-0F269D066C82}" srcOrd="0" destOrd="0" presId="urn:microsoft.com/office/officeart/2005/8/layout/chevron2"/>
    <dgm:cxn modelId="{6AF1C1D1-ACAA-4859-9BE2-A10B899FF45B}" type="presParOf" srcId="{42A0BF26-778F-43C6-B6B3-06C81A42E2B9}" destId="{E161C20E-B317-49EC-8899-784EB6FD2AD6}" srcOrd="1" destOrd="0" presId="urn:microsoft.com/office/officeart/2005/8/layout/chevron2"/>
    <dgm:cxn modelId="{42801709-B1FB-4A22-8099-4904EBC0FDDB}" type="presParOf" srcId="{B28B5C10-AFA8-4414-8854-48183632E8FB}" destId="{FBE0C315-5987-4893-9D25-F7D97828D82F}" srcOrd="1" destOrd="0" presId="urn:microsoft.com/office/officeart/2005/8/layout/chevron2"/>
    <dgm:cxn modelId="{9C762701-B85D-47C9-AE10-90F652804664}" type="presParOf" srcId="{B28B5C10-AFA8-4414-8854-48183632E8FB}" destId="{A13744C7-D338-453E-AA14-F2501F1F80E3}" srcOrd="2" destOrd="0" presId="urn:microsoft.com/office/officeart/2005/8/layout/chevron2"/>
    <dgm:cxn modelId="{1B9A3C10-16C5-48C1-B35F-8F786B4B8D0B}" type="presParOf" srcId="{A13744C7-D338-453E-AA14-F2501F1F80E3}" destId="{09C479A3-2E37-4090-87CC-FE997B458085}" srcOrd="0" destOrd="0" presId="urn:microsoft.com/office/officeart/2005/8/layout/chevron2"/>
    <dgm:cxn modelId="{C4888898-D4A5-4FB2-A933-321C616D10C3}" type="presParOf" srcId="{A13744C7-D338-453E-AA14-F2501F1F80E3}" destId="{F19A9F76-2833-4E8C-88E1-F84E3E03433F}" srcOrd="1" destOrd="0" presId="urn:microsoft.com/office/officeart/2005/8/layout/chevron2"/>
    <dgm:cxn modelId="{520D4F91-8D90-4387-8615-0991425836F2}" type="presParOf" srcId="{B28B5C10-AFA8-4414-8854-48183632E8FB}" destId="{7B926E0C-B49B-44C5-AC27-DFA53407970D}" srcOrd="3" destOrd="0" presId="urn:microsoft.com/office/officeart/2005/8/layout/chevron2"/>
    <dgm:cxn modelId="{14428973-9089-40EB-A7BF-05C44C0C66C4}" type="presParOf" srcId="{B28B5C10-AFA8-4414-8854-48183632E8FB}" destId="{E6A329E3-6533-4E0B-A515-71997F65A1F3}" srcOrd="4" destOrd="0" presId="urn:microsoft.com/office/officeart/2005/8/layout/chevron2"/>
    <dgm:cxn modelId="{AA10BD06-7943-40C5-8289-D86613F84244}" type="presParOf" srcId="{E6A329E3-6533-4E0B-A515-71997F65A1F3}" destId="{8492B487-22A4-429E-BC14-29A7D4E5363F}" srcOrd="0" destOrd="0" presId="urn:microsoft.com/office/officeart/2005/8/layout/chevron2"/>
    <dgm:cxn modelId="{F76A7FC0-40C3-4D6B-9A13-8961DE89924C}" type="presParOf" srcId="{E6A329E3-6533-4E0B-A515-71997F65A1F3}" destId="{D7B91F70-952C-4278-9EB1-1EA23E1E61FB}" srcOrd="1" destOrd="0" presId="urn:microsoft.com/office/officeart/2005/8/layout/chevron2"/>
    <dgm:cxn modelId="{D1C358D5-3DCB-4C46-9D78-F89F01F49943}" type="presParOf" srcId="{B28B5C10-AFA8-4414-8854-48183632E8FB}" destId="{275FFD8A-29C8-4CB0-8FF4-1879E3BDCB8B}" srcOrd="5" destOrd="0" presId="urn:microsoft.com/office/officeart/2005/8/layout/chevron2"/>
    <dgm:cxn modelId="{58980A9E-B9CD-492B-A2E0-19AEF0FA3D04}" type="presParOf" srcId="{B28B5C10-AFA8-4414-8854-48183632E8FB}" destId="{4CF99306-48FB-4AB1-833C-3E8B573DBF68}" srcOrd="6" destOrd="0" presId="urn:microsoft.com/office/officeart/2005/8/layout/chevron2"/>
    <dgm:cxn modelId="{2C8FD5A6-5DAD-4D0F-B515-0C47BED595D8}" type="presParOf" srcId="{4CF99306-48FB-4AB1-833C-3E8B573DBF68}" destId="{7FAF67F7-38DA-4C4B-947B-F73F88F54E70}" srcOrd="0" destOrd="0" presId="urn:microsoft.com/office/officeart/2005/8/layout/chevron2"/>
    <dgm:cxn modelId="{52416148-04F5-4216-802D-A80BE0E0D37C}" type="presParOf" srcId="{4CF99306-48FB-4AB1-833C-3E8B573DBF68}" destId="{40EA2C7F-2FCB-4410-86A0-280D2BD9B991}" srcOrd="1" destOrd="0" presId="urn:microsoft.com/office/officeart/2005/8/layout/chevron2"/>
    <dgm:cxn modelId="{C61095F0-562A-45E9-9A5D-18610A78B551}" type="presParOf" srcId="{B28B5C10-AFA8-4414-8854-48183632E8FB}" destId="{9FE90F7C-F76C-4F52-B87A-D3A709841AAF}" srcOrd="7" destOrd="0" presId="urn:microsoft.com/office/officeart/2005/8/layout/chevron2"/>
    <dgm:cxn modelId="{81B42AA3-3345-46F2-A0B2-0D085F32E349}" type="presParOf" srcId="{B28B5C10-AFA8-4414-8854-48183632E8FB}" destId="{57409C53-211A-4247-AA5F-7117A4273EFB}" srcOrd="8" destOrd="0" presId="urn:microsoft.com/office/officeart/2005/8/layout/chevron2"/>
    <dgm:cxn modelId="{7932D65F-2B3A-43EE-9514-80A22ACDA178}" type="presParOf" srcId="{57409C53-211A-4247-AA5F-7117A4273EFB}" destId="{CAEFECA2-141F-4AF2-A678-4BE3B77F1467}" srcOrd="0" destOrd="0" presId="urn:microsoft.com/office/officeart/2005/8/layout/chevron2"/>
    <dgm:cxn modelId="{8C7F14BC-62B3-402F-B714-7E28B6330106}" type="presParOf" srcId="{57409C53-211A-4247-AA5F-7117A4273EFB}" destId="{11D9767A-8FE3-4819-88DD-8A224C5F09F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138285-97F9-4B64-AB61-46BDE0D356A9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84662C-9ACA-40C8-B173-A833CF42A07D}">
      <dgm:prSet phldrT="[Text]" custT="1"/>
      <dgm:spPr>
        <a:solidFill>
          <a:srgbClr val="008000"/>
        </a:solidFill>
      </dgm:spPr>
      <dgm:t>
        <a:bodyPr/>
        <a:lstStyle/>
        <a:p>
          <a:r>
            <a:rPr lang="en-IN" sz="1400" b="1" dirty="0" smtClean="0"/>
            <a:t>Process Details &amp; Flow Diagram</a:t>
          </a:r>
          <a:endParaRPr lang="en-US" sz="1400" b="1" dirty="0"/>
        </a:p>
      </dgm:t>
    </dgm:pt>
    <dgm:pt modelId="{CC388C6D-0896-4E51-B5BC-1F66ED869D2D}" type="parTrans" cxnId="{28BE830A-A6E3-4547-B2A5-C558D27D9D66}">
      <dgm:prSet/>
      <dgm:spPr/>
      <dgm:t>
        <a:bodyPr/>
        <a:lstStyle/>
        <a:p>
          <a:endParaRPr lang="en-US"/>
        </a:p>
      </dgm:t>
    </dgm:pt>
    <dgm:pt modelId="{1C3A1792-4459-4C5A-AD44-3A0F09B2053F}" type="sibTrans" cxnId="{28BE830A-A6E3-4547-B2A5-C558D27D9D66}">
      <dgm:prSet/>
      <dgm:spPr/>
      <dgm:t>
        <a:bodyPr/>
        <a:lstStyle/>
        <a:p>
          <a:endParaRPr lang="en-US"/>
        </a:p>
      </dgm:t>
    </dgm:pt>
    <dgm:pt modelId="{A152C82F-8251-4A8A-A3F7-4EFF6CEB9E8A}">
      <dgm:prSet phldrT="[Text]"/>
      <dgm:spPr>
        <a:solidFill>
          <a:srgbClr val="008000"/>
        </a:solidFill>
      </dgm:spPr>
      <dgm:t>
        <a:bodyPr/>
        <a:lstStyle/>
        <a:p>
          <a:r>
            <a:rPr lang="en-IN" b="1" dirty="0" smtClean="0"/>
            <a:t>Energy &amp; Mass Balance Flows</a:t>
          </a:r>
          <a:endParaRPr lang="en-US" b="1" dirty="0"/>
        </a:p>
      </dgm:t>
    </dgm:pt>
    <dgm:pt modelId="{C1620829-5E50-4614-BF05-EB61BA92D0AF}" type="parTrans" cxnId="{D3CDAE04-041D-492C-BEE4-299FFD864301}">
      <dgm:prSet/>
      <dgm:spPr/>
      <dgm:t>
        <a:bodyPr/>
        <a:lstStyle/>
        <a:p>
          <a:endParaRPr lang="en-US"/>
        </a:p>
      </dgm:t>
    </dgm:pt>
    <dgm:pt modelId="{B03FB65E-A1FD-497C-8CDC-9000903C7857}" type="sibTrans" cxnId="{D3CDAE04-041D-492C-BEE4-299FFD864301}">
      <dgm:prSet/>
      <dgm:spPr/>
      <dgm:t>
        <a:bodyPr/>
        <a:lstStyle/>
        <a:p>
          <a:endParaRPr lang="en-US"/>
        </a:p>
      </dgm:t>
    </dgm:pt>
    <dgm:pt modelId="{CB5F3972-B0B1-446B-B766-114E3073F4FC}">
      <dgm:prSet phldrT="[Text]" custT="1"/>
      <dgm:spPr/>
      <dgm:t>
        <a:bodyPr/>
        <a:lstStyle/>
        <a:p>
          <a:r>
            <a:rPr lang="en-US" sz="1500" dirty="0" smtClean="0"/>
            <a:t>Data Collection for Sample Test</a:t>
          </a:r>
          <a:endParaRPr lang="en-US" sz="1500" dirty="0"/>
        </a:p>
      </dgm:t>
    </dgm:pt>
    <dgm:pt modelId="{241E8E22-5A7E-4973-839B-21050D5B0C61}" type="parTrans" cxnId="{9CA33A4A-46D2-4DED-B3C3-7C6B5202DD20}">
      <dgm:prSet/>
      <dgm:spPr/>
      <dgm:t>
        <a:bodyPr/>
        <a:lstStyle/>
        <a:p>
          <a:endParaRPr lang="en-US"/>
        </a:p>
      </dgm:t>
    </dgm:pt>
    <dgm:pt modelId="{19E9DA52-D9A2-4697-A3AB-CCE4F072E1EF}" type="sibTrans" cxnId="{9CA33A4A-46D2-4DED-B3C3-7C6B5202DD20}">
      <dgm:prSet/>
      <dgm:spPr/>
      <dgm:t>
        <a:bodyPr/>
        <a:lstStyle/>
        <a:p>
          <a:endParaRPr lang="en-US"/>
        </a:p>
      </dgm:t>
    </dgm:pt>
    <dgm:pt modelId="{2FA6FB6F-1273-4C2E-90B0-D7E9020546AA}">
      <dgm:prSet phldrT="[Text]" custT="1"/>
      <dgm:spPr/>
      <dgm:t>
        <a:bodyPr/>
        <a:lstStyle/>
        <a:p>
          <a:r>
            <a:rPr lang="en-US" sz="1500" dirty="0" smtClean="0"/>
            <a:t>Analyse Deviations, if any</a:t>
          </a:r>
          <a:endParaRPr lang="en-US" sz="1500" dirty="0"/>
        </a:p>
      </dgm:t>
    </dgm:pt>
    <dgm:pt modelId="{7C955207-ED1F-4371-AFE6-F469B69FF450}" type="parTrans" cxnId="{23EB1ACC-C7F3-439F-A6A1-D4AD0B7F30B9}">
      <dgm:prSet/>
      <dgm:spPr/>
      <dgm:t>
        <a:bodyPr/>
        <a:lstStyle/>
        <a:p>
          <a:endParaRPr lang="en-US"/>
        </a:p>
      </dgm:t>
    </dgm:pt>
    <dgm:pt modelId="{5AE3E858-49F2-4E0F-89B9-C7998B80E7C5}" type="sibTrans" cxnId="{23EB1ACC-C7F3-439F-A6A1-D4AD0B7F30B9}">
      <dgm:prSet/>
      <dgm:spPr/>
      <dgm:t>
        <a:bodyPr/>
        <a:lstStyle/>
        <a:p>
          <a:endParaRPr lang="en-US"/>
        </a:p>
      </dgm:t>
    </dgm:pt>
    <dgm:pt modelId="{D9D7A8E1-042D-48AF-A602-0EF488B551D4}">
      <dgm:prSet phldrT="[Text]"/>
      <dgm:spPr>
        <a:solidFill>
          <a:srgbClr val="008000"/>
        </a:solidFill>
      </dgm:spPr>
      <dgm:t>
        <a:bodyPr/>
        <a:lstStyle/>
        <a:p>
          <a:r>
            <a:rPr lang="en-IN" b="1" dirty="0" smtClean="0"/>
            <a:t>Measuring &amp; Metering Sample Batch / Production </a:t>
          </a:r>
          <a:endParaRPr lang="en-US" b="1" dirty="0"/>
        </a:p>
      </dgm:t>
    </dgm:pt>
    <dgm:pt modelId="{547470A9-A11E-4F48-84D6-BA6CFE4A8ADE}" type="parTrans" cxnId="{FB03C22D-DF67-437E-9FF0-9E6ACAF9481B}">
      <dgm:prSet/>
      <dgm:spPr/>
      <dgm:t>
        <a:bodyPr/>
        <a:lstStyle/>
        <a:p>
          <a:endParaRPr lang="en-US"/>
        </a:p>
      </dgm:t>
    </dgm:pt>
    <dgm:pt modelId="{DDE7638F-116E-4873-9E05-0AF0E32E9F62}" type="sibTrans" cxnId="{FB03C22D-DF67-437E-9FF0-9E6ACAF9481B}">
      <dgm:prSet/>
      <dgm:spPr/>
      <dgm:t>
        <a:bodyPr/>
        <a:lstStyle/>
        <a:p>
          <a:endParaRPr lang="en-US"/>
        </a:p>
      </dgm:t>
    </dgm:pt>
    <dgm:pt modelId="{2B1F8884-5E0C-4FE9-830A-9E8845FA6769}">
      <dgm:prSet phldrT="[Text]" custT="1"/>
      <dgm:spPr/>
      <dgm:t>
        <a:bodyPr/>
        <a:lstStyle/>
        <a:p>
          <a:r>
            <a:rPr lang="en-US" sz="1500" b="0" i="0" dirty="0" smtClean="0"/>
            <a:t>Power metering Electrical Loads</a:t>
          </a:r>
          <a:endParaRPr lang="en-US" sz="1500" dirty="0"/>
        </a:p>
      </dgm:t>
    </dgm:pt>
    <dgm:pt modelId="{D5189ED7-E702-452F-848B-C5D4389EE536}" type="parTrans" cxnId="{DF221C5B-9AAC-41B6-9B33-36CF3CFB4EDE}">
      <dgm:prSet/>
      <dgm:spPr/>
      <dgm:t>
        <a:bodyPr/>
        <a:lstStyle/>
        <a:p>
          <a:endParaRPr lang="en-US"/>
        </a:p>
      </dgm:t>
    </dgm:pt>
    <dgm:pt modelId="{005AF29D-72F2-4FE6-80AF-17D76ECDBEBF}" type="sibTrans" cxnId="{DF221C5B-9AAC-41B6-9B33-36CF3CFB4EDE}">
      <dgm:prSet/>
      <dgm:spPr/>
      <dgm:t>
        <a:bodyPr/>
        <a:lstStyle/>
        <a:p>
          <a:endParaRPr lang="en-US"/>
        </a:p>
      </dgm:t>
    </dgm:pt>
    <dgm:pt modelId="{78D7C010-E586-42B9-AFAA-5003851439DB}">
      <dgm:prSet phldrT="[Text]" custT="1"/>
      <dgm:spPr/>
      <dgm:t>
        <a:bodyPr/>
        <a:lstStyle/>
        <a:p>
          <a:r>
            <a:rPr lang="en-US" sz="1500" dirty="0" smtClean="0"/>
            <a:t>Recording Fuel / Steam Flows</a:t>
          </a:r>
          <a:endParaRPr lang="en-US" sz="1500" dirty="0"/>
        </a:p>
      </dgm:t>
    </dgm:pt>
    <dgm:pt modelId="{A1FECF29-2B09-4B29-B38C-2436AC08C661}" type="parTrans" cxnId="{A8CAD122-8EAA-471E-83BF-327E4E88B783}">
      <dgm:prSet/>
      <dgm:spPr/>
      <dgm:t>
        <a:bodyPr/>
        <a:lstStyle/>
        <a:p>
          <a:endParaRPr lang="en-US"/>
        </a:p>
      </dgm:t>
    </dgm:pt>
    <dgm:pt modelId="{EADDC6F8-4D95-49BC-BA40-906C72A3842A}" type="sibTrans" cxnId="{A8CAD122-8EAA-471E-83BF-327E4E88B783}">
      <dgm:prSet/>
      <dgm:spPr/>
      <dgm:t>
        <a:bodyPr/>
        <a:lstStyle/>
        <a:p>
          <a:endParaRPr lang="en-US"/>
        </a:p>
      </dgm:t>
    </dgm:pt>
    <dgm:pt modelId="{DEE73481-FA6A-48D2-972F-96771FD82907}">
      <dgm:prSet phldrT="[Text]"/>
      <dgm:spPr>
        <a:solidFill>
          <a:srgbClr val="008000"/>
        </a:solidFill>
      </dgm:spPr>
      <dgm:t>
        <a:bodyPr/>
        <a:lstStyle/>
        <a:p>
          <a:r>
            <a:rPr lang="en-IN" b="1" dirty="0" smtClean="0"/>
            <a:t>Benchmark / Norms Fixation</a:t>
          </a:r>
          <a:endParaRPr lang="en-US" b="1" dirty="0"/>
        </a:p>
      </dgm:t>
    </dgm:pt>
    <dgm:pt modelId="{E09C38BB-73C1-4D47-A46B-22E7DBF61954}" type="parTrans" cxnId="{FD73D03B-B785-447F-B494-F1E863E9F61F}">
      <dgm:prSet/>
      <dgm:spPr/>
      <dgm:t>
        <a:bodyPr/>
        <a:lstStyle/>
        <a:p>
          <a:endParaRPr lang="en-US"/>
        </a:p>
      </dgm:t>
    </dgm:pt>
    <dgm:pt modelId="{DEB2B6F7-C6C9-4B44-AEA6-766AFEB11121}" type="sibTrans" cxnId="{FD73D03B-B785-447F-B494-F1E863E9F61F}">
      <dgm:prSet/>
      <dgm:spPr/>
      <dgm:t>
        <a:bodyPr/>
        <a:lstStyle/>
        <a:p>
          <a:endParaRPr lang="en-US"/>
        </a:p>
      </dgm:t>
    </dgm:pt>
    <dgm:pt modelId="{E476AB74-80E7-4A86-A05B-BCBC636BCFD6}">
      <dgm:prSet phldrT="[Text]" custT="1"/>
      <dgm:spPr/>
      <dgm:t>
        <a:bodyPr/>
        <a:lstStyle/>
        <a:p>
          <a:r>
            <a:rPr lang="en-US" sz="1500" dirty="0" smtClean="0"/>
            <a:t>Compute Theoretical Energy Requirement</a:t>
          </a:r>
          <a:endParaRPr lang="en-US" sz="1500" dirty="0"/>
        </a:p>
      </dgm:t>
    </dgm:pt>
    <dgm:pt modelId="{9C640203-0151-4231-926C-8E0344E302AC}" type="parTrans" cxnId="{9EB5DF50-C5DC-4F36-9CD1-FE794B2B8ADB}">
      <dgm:prSet/>
      <dgm:spPr/>
      <dgm:t>
        <a:bodyPr/>
        <a:lstStyle/>
        <a:p>
          <a:endParaRPr lang="en-US"/>
        </a:p>
      </dgm:t>
    </dgm:pt>
    <dgm:pt modelId="{4C3BFC0C-D8E7-4997-9515-EB54728DEEE6}" type="sibTrans" cxnId="{9EB5DF50-C5DC-4F36-9CD1-FE794B2B8ADB}">
      <dgm:prSet/>
      <dgm:spPr/>
      <dgm:t>
        <a:bodyPr/>
        <a:lstStyle/>
        <a:p>
          <a:endParaRPr lang="en-US"/>
        </a:p>
      </dgm:t>
    </dgm:pt>
    <dgm:pt modelId="{35DA222A-F101-4D5B-9CB8-1DB8CA948596}">
      <dgm:prSet phldrT="[Text]"/>
      <dgm:spPr>
        <a:solidFill>
          <a:srgbClr val="008000"/>
        </a:solidFill>
      </dgm:spPr>
      <dgm:t>
        <a:bodyPr/>
        <a:lstStyle/>
        <a:p>
          <a:r>
            <a:rPr lang="en-US" b="1" dirty="0" smtClean="0"/>
            <a:t>Review Best Alternative Practices</a:t>
          </a:r>
          <a:endParaRPr lang="en-US" b="1" dirty="0"/>
        </a:p>
      </dgm:t>
    </dgm:pt>
    <dgm:pt modelId="{67D78B06-0CB7-4A02-A436-7B76AD7EBC90}" type="parTrans" cxnId="{E09C6591-FB9C-40E7-867B-92B0E57FB31E}">
      <dgm:prSet/>
      <dgm:spPr/>
      <dgm:t>
        <a:bodyPr/>
        <a:lstStyle/>
        <a:p>
          <a:endParaRPr lang="en-US"/>
        </a:p>
      </dgm:t>
    </dgm:pt>
    <dgm:pt modelId="{02327421-35BB-4954-8E1C-64B8630C601E}" type="sibTrans" cxnId="{E09C6591-FB9C-40E7-867B-92B0E57FB31E}">
      <dgm:prSet/>
      <dgm:spPr/>
      <dgm:t>
        <a:bodyPr/>
        <a:lstStyle/>
        <a:p>
          <a:endParaRPr lang="en-US"/>
        </a:p>
      </dgm:t>
    </dgm:pt>
    <dgm:pt modelId="{00C6830E-8655-4C84-9038-53FDD3ACE097}">
      <dgm:prSet phldrT="[Text]" custT="1"/>
      <dgm:spPr/>
      <dgm:t>
        <a:bodyPr/>
        <a:lstStyle/>
        <a:p>
          <a:r>
            <a:rPr lang="en-US" sz="1500" dirty="0" smtClean="0"/>
            <a:t>Review Process Specific BAT’s</a:t>
          </a:r>
          <a:endParaRPr lang="en-US" sz="1500" dirty="0"/>
        </a:p>
      </dgm:t>
    </dgm:pt>
    <dgm:pt modelId="{6B3BF9A4-36AA-429D-83D9-E0F0CA116B25}" type="parTrans" cxnId="{16C2C791-487D-4ADB-BFA2-FFC424CB0F03}">
      <dgm:prSet/>
      <dgm:spPr/>
      <dgm:t>
        <a:bodyPr/>
        <a:lstStyle/>
        <a:p>
          <a:endParaRPr lang="en-US"/>
        </a:p>
      </dgm:t>
    </dgm:pt>
    <dgm:pt modelId="{CFA505BB-E4B5-470C-A4C7-C565E8AB8FE8}" type="sibTrans" cxnId="{16C2C791-487D-4ADB-BFA2-FFC424CB0F03}">
      <dgm:prSet/>
      <dgm:spPr/>
      <dgm:t>
        <a:bodyPr/>
        <a:lstStyle/>
        <a:p>
          <a:endParaRPr lang="en-US"/>
        </a:p>
      </dgm:t>
    </dgm:pt>
    <dgm:pt modelId="{92BD37D5-1161-4A5B-A9F4-762CCA43EA59}">
      <dgm:prSet phldrT="[Text]" custT="1"/>
      <dgm:spPr/>
      <dgm:t>
        <a:bodyPr/>
        <a:lstStyle/>
        <a:p>
          <a:r>
            <a:rPr lang="en-US" sz="1500" dirty="0" smtClean="0"/>
            <a:t>Study Process &amp; Energy Input</a:t>
          </a:r>
          <a:endParaRPr lang="en-US" sz="1500" dirty="0"/>
        </a:p>
      </dgm:t>
    </dgm:pt>
    <dgm:pt modelId="{4FAE3910-E7E5-43C6-A3D0-1F4A0B45884C}" type="parTrans" cxnId="{1387C173-0534-44B2-A1B6-4D0DBCC5CCD1}">
      <dgm:prSet/>
      <dgm:spPr/>
      <dgm:t>
        <a:bodyPr/>
        <a:lstStyle/>
        <a:p>
          <a:endParaRPr lang="en-US"/>
        </a:p>
      </dgm:t>
    </dgm:pt>
    <dgm:pt modelId="{1D631F8A-A2A4-4396-8FA2-867FEB262FFC}" type="sibTrans" cxnId="{1387C173-0534-44B2-A1B6-4D0DBCC5CCD1}">
      <dgm:prSet/>
      <dgm:spPr/>
      <dgm:t>
        <a:bodyPr/>
        <a:lstStyle/>
        <a:p>
          <a:endParaRPr lang="en-US"/>
        </a:p>
      </dgm:t>
    </dgm:pt>
    <dgm:pt modelId="{BA661EC5-17EB-4B4D-B593-F1CBC9687841}">
      <dgm:prSet phldrT="[Text]" custT="1"/>
      <dgm:spPr/>
      <dgm:t>
        <a:bodyPr/>
        <a:lstStyle/>
        <a:p>
          <a:r>
            <a:rPr lang="en-US" sz="1500" dirty="0" smtClean="0"/>
            <a:t>Undertake Sample Test at Design Load</a:t>
          </a:r>
          <a:endParaRPr lang="en-US" sz="1500" dirty="0"/>
        </a:p>
      </dgm:t>
    </dgm:pt>
    <dgm:pt modelId="{06558755-0231-4CE8-97D9-A40D3E34F871}" type="parTrans" cxnId="{A091AE30-6B38-4EAE-AFB5-CB201F374589}">
      <dgm:prSet/>
      <dgm:spPr/>
      <dgm:t>
        <a:bodyPr/>
        <a:lstStyle/>
        <a:p>
          <a:endParaRPr lang="en-US"/>
        </a:p>
      </dgm:t>
    </dgm:pt>
    <dgm:pt modelId="{72ADFE64-A2AA-4BF7-98FB-FA0FA6B49317}" type="sibTrans" cxnId="{A091AE30-6B38-4EAE-AFB5-CB201F374589}">
      <dgm:prSet/>
      <dgm:spPr/>
      <dgm:t>
        <a:bodyPr/>
        <a:lstStyle/>
        <a:p>
          <a:endParaRPr lang="en-US"/>
        </a:p>
      </dgm:t>
    </dgm:pt>
    <dgm:pt modelId="{2BCA35A5-F08F-4260-BE06-73AFFD7E121F}">
      <dgm:prSet phldrT="[Text]" custT="1"/>
      <dgm:spPr/>
      <dgm:t>
        <a:bodyPr/>
        <a:lstStyle/>
        <a:p>
          <a:r>
            <a:rPr lang="en-US" sz="1500" dirty="0" smtClean="0"/>
            <a:t>Prepare Typical HMBD</a:t>
          </a:r>
          <a:endParaRPr lang="en-US" sz="1500" dirty="0"/>
        </a:p>
      </dgm:t>
    </dgm:pt>
    <dgm:pt modelId="{E3A08A46-D53B-413D-8C5F-842EF16756FF}" type="parTrans" cxnId="{9CBE90DD-72F6-4EAE-9938-299D2E29935F}">
      <dgm:prSet/>
      <dgm:spPr/>
      <dgm:t>
        <a:bodyPr/>
        <a:lstStyle/>
        <a:p>
          <a:endParaRPr lang="en-US"/>
        </a:p>
      </dgm:t>
    </dgm:pt>
    <dgm:pt modelId="{6F76CB15-3284-4D7E-81E0-3E7E6ABDB29C}" type="sibTrans" cxnId="{9CBE90DD-72F6-4EAE-9938-299D2E29935F}">
      <dgm:prSet/>
      <dgm:spPr/>
      <dgm:t>
        <a:bodyPr/>
        <a:lstStyle/>
        <a:p>
          <a:endParaRPr lang="en-US"/>
        </a:p>
      </dgm:t>
    </dgm:pt>
    <dgm:pt modelId="{CA21B855-6943-4D45-81B7-B482BE1B7F1A}">
      <dgm:prSet phldrT="[Text]" custT="1"/>
      <dgm:spPr/>
      <dgm:t>
        <a:bodyPr/>
        <a:lstStyle/>
        <a:p>
          <a:r>
            <a:rPr lang="en-US" sz="1500" dirty="0" smtClean="0"/>
            <a:t>Thermal Energy Input Metering</a:t>
          </a:r>
          <a:endParaRPr lang="en-US" sz="1500" dirty="0"/>
        </a:p>
      </dgm:t>
    </dgm:pt>
    <dgm:pt modelId="{0C1DECD5-8C14-4146-BA02-0AB834EDC124}" type="parTrans" cxnId="{CDE20A6E-C1F7-4854-991E-CDF2C7155790}">
      <dgm:prSet/>
      <dgm:spPr/>
      <dgm:t>
        <a:bodyPr/>
        <a:lstStyle/>
        <a:p>
          <a:endParaRPr lang="en-US"/>
        </a:p>
      </dgm:t>
    </dgm:pt>
    <dgm:pt modelId="{1BCC21FD-CC46-443C-B475-2617A772E18B}" type="sibTrans" cxnId="{CDE20A6E-C1F7-4854-991E-CDF2C7155790}">
      <dgm:prSet/>
      <dgm:spPr/>
      <dgm:t>
        <a:bodyPr/>
        <a:lstStyle/>
        <a:p>
          <a:endParaRPr lang="en-US"/>
        </a:p>
      </dgm:t>
    </dgm:pt>
    <dgm:pt modelId="{CFA52013-723C-4F23-A6B0-700515B82812}">
      <dgm:prSet phldrT="[Text]" custT="1"/>
      <dgm:spPr/>
      <dgm:t>
        <a:bodyPr/>
        <a:lstStyle/>
        <a:p>
          <a:r>
            <a:rPr lang="en-US" sz="1500" dirty="0" smtClean="0"/>
            <a:t>Logging Energy Input Parameters</a:t>
          </a:r>
          <a:endParaRPr lang="en-US" sz="1500" dirty="0"/>
        </a:p>
      </dgm:t>
    </dgm:pt>
    <dgm:pt modelId="{77DFF951-59C6-4C15-BA79-9B8601FBB26C}" type="parTrans" cxnId="{86CCE0C5-BA9E-4AD8-9792-34820B3AD1F8}">
      <dgm:prSet/>
      <dgm:spPr/>
      <dgm:t>
        <a:bodyPr/>
        <a:lstStyle/>
        <a:p>
          <a:endParaRPr lang="en-US"/>
        </a:p>
      </dgm:t>
    </dgm:pt>
    <dgm:pt modelId="{CF8055B3-1A77-4866-8C44-E8E07BEBB498}" type="sibTrans" cxnId="{86CCE0C5-BA9E-4AD8-9792-34820B3AD1F8}">
      <dgm:prSet/>
      <dgm:spPr/>
      <dgm:t>
        <a:bodyPr/>
        <a:lstStyle/>
        <a:p>
          <a:endParaRPr lang="en-US"/>
        </a:p>
      </dgm:t>
    </dgm:pt>
    <dgm:pt modelId="{944CBD1A-9CC0-4B78-867A-125A1831E0F6}">
      <dgm:prSet phldrT="[Text]" custT="1"/>
      <dgm:spPr/>
      <dgm:t>
        <a:bodyPr/>
        <a:lstStyle/>
        <a:p>
          <a:r>
            <a:rPr lang="en-US" sz="1200" dirty="0" smtClean="0"/>
            <a:t>Detailed trials Selected Energy consumers</a:t>
          </a:r>
          <a:endParaRPr lang="en-US" sz="1200" dirty="0"/>
        </a:p>
      </dgm:t>
    </dgm:pt>
    <dgm:pt modelId="{C17F7462-2770-48D9-8F46-D381166BECE3}" type="parTrans" cxnId="{469530E5-B607-4BD6-91AE-77A8FF01DF6F}">
      <dgm:prSet/>
      <dgm:spPr/>
      <dgm:t>
        <a:bodyPr/>
        <a:lstStyle/>
        <a:p>
          <a:endParaRPr lang="en-US"/>
        </a:p>
      </dgm:t>
    </dgm:pt>
    <dgm:pt modelId="{7ABBC36B-A497-4D6D-AD2C-A45EB7CA98AF}" type="sibTrans" cxnId="{469530E5-B607-4BD6-91AE-77A8FF01DF6F}">
      <dgm:prSet/>
      <dgm:spPr/>
      <dgm:t>
        <a:bodyPr/>
        <a:lstStyle/>
        <a:p>
          <a:endParaRPr lang="en-US"/>
        </a:p>
      </dgm:t>
    </dgm:pt>
    <dgm:pt modelId="{1D984FD6-F6A1-40B0-BD60-BFFA9F4A27E3}">
      <dgm:prSet phldrT="[Text]" custT="1"/>
      <dgm:spPr/>
      <dgm:t>
        <a:bodyPr/>
        <a:lstStyle/>
        <a:p>
          <a:r>
            <a:rPr lang="en-US" sz="1500" dirty="0" smtClean="0"/>
            <a:t>Analyse Use, Trend, &amp; Benchmarking</a:t>
          </a:r>
          <a:endParaRPr lang="en-US" sz="1500" dirty="0"/>
        </a:p>
      </dgm:t>
    </dgm:pt>
    <dgm:pt modelId="{46B426DD-14EA-4A36-B04C-80123920C3DF}" type="parTrans" cxnId="{3DB3FC32-9BE1-490B-AD6E-840A2A9168D7}">
      <dgm:prSet/>
      <dgm:spPr/>
      <dgm:t>
        <a:bodyPr/>
        <a:lstStyle/>
        <a:p>
          <a:endParaRPr lang="en-US"/>
        </a:p>
      </dgm:t>
    </dgm:pt>
    <dgm:pt modelId="{824F2A84-8DAB-483C-8329-9B2EF29F30E7}" type="sibTrans" cxnId="{3DB3FC32-9BE1-490B-AD6E-840A2A9168D7}">
      <dgm:prSet/>
      <dgm:spPr/>
      <dgm:t>
        <a:bodyPr/>
        <a:lstStyle/>
        <a:p>
          <a:endParaRPr lang="en-US"/>
        </a:p>
      </dgm:t>
    </dgm:pt>
    <dgm:pt modelId="{AA0A6ED0-ED93-4ADC-9639-C0688A4CB210}">
      <dgm:prSet phldrT="[Text]" custT="1"/>
      <dgm:spPr/>
      <dgm:t>
        <a:bodyPr/>
        <a:lstStyle/>
        <a:p>
          <a:r>
            <a:rPr lang="en-US" sz="1500" dirty="0" smtClean="0"/>
            <a:t>Review Tech-Eco feasibility for implementing BAT</a:t>
          </a:r>
          <a:endParaRPr lang="en-US" sz="1500" dirty="0"/>
        </a:p>
      </dgm:t>
    </dgm:pt>
    <dgm:pt modelId="{BE1E96B9-810E-4F07-88D0-0FBDFA1A863E}" type="parTrans" cxnId="{0ECA8A22-1B79-45C7-A3C6-4029E0725594}">
      <dgm:prSet/>
      <dgm:spPr/>
      <dgm:t>
        <a:bodyPr/>
        <a:lstStyle/>
        <a:p>
          <a:endParaRPr lang="en-US"/>
        </a:p>
      </dgm:t>
    </dgm:pt>
    <dgm:pt modelId="{EF7666FC-2024-4662-8FAB-CEEDF1A89AC3}" type="sibTrans" cxnId="{0ECA8A22-1B79-45C7-A3C6-4029E0725594}">
      <dgm:prSet/>
      <dgm:spPr/>
      <dgm:t>
        <a:bodyPr/>
        <a:lstStyle/>
        <a:p>
          <a:endParaRPr lang="en-US"/>
        </a:p>
      </dgm:t>
    </dgm:pt>
    <dgm:pt modelId="{0F284937-6FA7-40CA-A061-84D8F4FDA3E8}">
      <dgm:prSet phldrT="[Text]" custT="1"/>
      <dgm:spPr/>
      <dgm:t>
        <a:bodyPr/>
        <a:lstStyle/>
        <a:p>
          <a:r>
            <a:rPr lang="en-US" sz="1500" dirty="0" smtClean="0"/>
            <a:t>Analyse Variations in SEC</a:t>
          </a:r>
          <a:endParaRPr lang="en-US" sz="1500" dirty="0"/>
        </a:p>
      </dgm:t>
    </dgm:pt>
    <dgm:pt modelId="{809F13FF-F8D9-49B2-8F77-116849432D72}" type="parTrans" cxnId="{48F5C071-B638-46CE-9D0B-99784514440E}">
      <dgm:prSet/>
      <dgm:spPr/>
      <dgm:t>
        <a:bodyPr/>
        <a:lstStyle/>
        <a:p>
          <a:endParaRPr lang="en-US"/>
        </a:p>
      </dgm:t>
    </dgm:pt>
    <dgm:pt modelId="{A5E03383-6BC4-49C3-8F4E-DC03E90F9C5A}" type="sibTrans" cxnId="{48F5C071-B638-46CE-9D0B-99784514440E}">
      <dgm:prSet/>
      <dgm:spPr/>
      <dgm:t>
        <a:bodyPr/>
        <a:lstStyle/>
        <a:p>
          <a:endParaRPr lang="en-US"/>
        </a:p>
      </dgm:t>
    </dgm:pt>
    <dgm:pt modelId="{0F056B00-E2F7-4E62-9459-0732ADB6B63C}">
      <dgm:prSet phldrT="[Text]" custT="1"/>
      <dgm:spPr/>
      <dgm:t>
        <a:bodyPr/>
        <a:lstStyle/>
        <a:p>
          <a:r>
            <a:rPr lang="en-US" sz="1500" smtClean="0"/>
            <a:t>Compare Theo. Vs Actual Norms</a:t>
          </a:r>
          <a:endParaRPr lang="en-US" sz="1500" dirty="0"/>
        </a:p>
      </dgm:t>
    </dgm:pt>
    <dgm:pt modelId="{2BAA0827-7DBA-4835-AA2E-958D6ACB9982}" type="parTrans" cxnId="{6339C550-4AF9-4811-A5C8-43A7EA6651A0}">
      <dgm:prSet/>
      <dgm:spPr/>
      <dgm:t>
        <a:bodyPr/>
        <a:lstStyle/>
        <a:p>
          <a:endParaRPr lang="en-US"/>
        </a:p>
      </dgm:t>
    </dgm:pt>
    <dgm:pt modelId="{9BA0F7DA-FF14-4467-A6C9-D3883B8E7C8C}" type="sibTrans" cxnId="{6339C550-4AF9-4811-A5C8-43A7EA6651A0}">
      <dgm:prSet/>
      <dgm:spPr/>
      <dgm:t>
        <a:bodyPr/>
        <a:lstStyle/>
        <a:p>
          <a:endParaRPr lang="en-US"/>
        </a:p>
      </dgm:t>
    </dgm:pt>
    <dgm:pt modelId="{FDFD057F-92F9-41AC-B6E5-C6B70A1E06D1}">
      <dgm:prSet phldrT="[Text]" custT="1"/>
      <dgm:spPr/>
      <dgm:t>
        <a:bodyPr/>
        <a:lstStyle/>
        <a:p>
          <a:r>
            <a:rPr lang="en-US" sz="1500" dirty="0" smtClean="0"/>
            <a:t>Historic Production &amp; Energy Data</a:t>
          </a:r>
          <a:endParaRPr lang="en-US" sz="1500" dirty="0"/>
        </a:p>
      </dgm:t>
    </dgm:pt>
    <dgm:pt modelId="{F9D03833-38F9-46DC-BFCB-F7516076E030}" type="sibTrans" cxnId="{ADA8123D-F76B-4377-B801-D6F3844E6853}">
      <dgm:prSet/>
      <dgm:spPr/>
      <dgm:t>
        <a:bodyPr/>
        <a:lstStyle/>
        <a:p>
          <a:endParaRPr lang="en-US"/>
        </a:p>
      </dgm:t>
    </dgm:pt>
    <dgm:pt modelId="{888C5AE5-36D3-4E98-A281-67D900109537}" type="parTrans" cxnId="{ADA8123D-F76B-4377-B801-D6F3844E6853}">
      <dgm:prSet/>
      <dgm:spPr/>
      <dgm:t>
        <a:bodyPr/>
        <a:lstStyle/>
        <a:p>
          <a:endParaRPr lang="en-US"/>
        </a:p>
      </dgm:t>
    </dgm:pt>
    <dgm:pt modelId="{61D3465A-7F2E-474E-9D00-319541418278}">
      <dgm:prSet phldrT="[Text]" custT="1"/>
      <dgm:spPr/>
      <dgm:t>
        <a:bodyPr/>
        <a:lstStyle/>
        <a:p>
          <a:r>
            <a:rPr lang="en-US" sz="1500" dirty="0" smtClean="0"/>
            <a:t>ENCON Opportunity</a:t>
          </a:r>
          <a:endParaRPr lang="en-US" sz="1500" dirty="0"/>
        </a:p>
      </dgm:t>
    </dgm:pt>
    <dgm:pt modelId="{2D7CD2CF-5336-49A8-85D5-04DE4ECD4751}" type="parTrans" cxnId="{68E3240B-7872-4DD1-A41F-E4C42283DDBD}">
      <dgm:prSet/>
      <dgm:spPr/>
      <dgm:t>
        <a:bodyPr/>
        <a:lstStyle/>
        <a:p>
          <a:endParaRPr lang="en-US"/>
        </a:p>
      </dgm:t>
    </dgm:pt>
    <dgm:pt modelId="{EB2E4A7D-91B2-426A-8C5D-B2D0D7F0DF98}" type="sibTrans" cxnId="{68E3240B-7872-4DD1-A41F-E4C42283DDBD}">
      <dgm:prSet/>
      <dgm:spPr/>
      <dgm:t>
        <a:bodyPr/>
        <a:lstStyle/>
        <a:p>
          <a:endParaRPr lang="en-US"/>
        </a:p>
      </dgm:t>
    </dgm:pt>
    <dgm:pt modelId="{E812D84C-5B81-44C5-88C6-F5A7FB25CC41}" type="pres">
      <dgm:prSet presAssocID="{34138285-97F9-4B64-AB61-46BDE0D356A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67189A-7017-43BA-B9E1-84A8A5C43FC9}" type="pres">
      <dgm:prSet presAssocID="{35DA222A-F101-4D5B-9CB8-1DB8CA948596}" presName="boxAndChildren" presStyleCnt="0"/>
      <dgm:spPr/>
    </dgm:pt>
    <dgm:pt modelId="{B2BD7DC7-E628-4BD2-8B2D-6E0662B98A8A}" type="pres">
      <dgm:prSet presAssocID="{35DA222A-F101-4D5B-9CB8-1DB8CA948596}" presName="parentTextBox" presStyleLbl="node1" presStyleIdx="0" presStyleCnt="5"/>
      <dgm:spPr/>
      <dgm:t>
        <a:bodyPr/>
        <a:lstStyle/>
        <a:p>
          <a:endParaRPr lang="en-US"/>
        </a:p>
      </dgm:t>
    </dgm:pt>
    <dgm:pt modelId="{731F3B1A-9457-4F33-9A07-C3EF3C884C26}" type="pres">
      <dgm:prSet presAssocID="{35DA222A-F101-4D5B-9CB8-1DB8CA948596}" presName="entireBox" presStyleLbl="node1" presStyleIdx="0" presStyleCnt="5"/>
      <dgm:spPr/>
      <dgm:t>
        <a:bodyPr/>
        <a:lstStyle/>
        <a:p>
          <a:endParaRPr lang="en-US"/>
        </a:p>
      </dgm:t>
    </dgm:pt>
    <dgm:pt modelId="{B6CF0F39-3F7B-42BE-B78E-B6FFAF8B7DEC}" type="pres">
      <dgm:prSet presAssocID="{35DA222A-F101-4D5B-9CB8-1DB8CA948596}" presName="descendantBox" presStyleCnt="0"/>
      <dgm:spPr/>
    </dgm:pt>
    <dgm:pt modelId="{CB0947A6-2486-4AA9-9FA9-8B1255419FDC}" type="pres">
      <dgm:prSet presAssocID="{61D3465A-7F2E-474E-9D00-319541418278}" presName="childTextBox" presStyleLbl="fgAccFollowNode1" presStyleIdx="0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B4552D-6B19-488B-A6B3-4FD143C93D1E}" type="pres">
      <dgm:prSet presAssocID="{00C6830E-8655-4C84-9038-53FDD3ACE097}" presName="childTextBox" presStyleLbl="fgAccFollowNode1" presStyleIdx="1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B0E703-46A4-4C48-9FAF-BAFA5EFECBA0}" type="pres">
      <dgm:prSet presAssocID="{AA0A6ED0-ED93-4ADC-9639-C0688A4CB210}" presName="childTextBox" presStyleLbl="fgAccFollowNode1" presStyleIdx="2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F985FF-CF68-4B97-88E6-FC23D4860773}" type="pres">
      <dgm:prSet presAssocID="{DEB2B6F7-C6C9-4B44-AEA6-766AFEB11121}" presName="sp" presStyleCnt="0"/>
      <dgm:spPr/>
    </dgm:pt>
    <dgm:pt modelId="{77753097-1585-4E72-B8AE-FAF19BD3B3BC}" type="pres">
      <dgm:prSet presAssocID="{DEE73481-FA6A-48D2-972F-96771FD82907}" presName="arrowAndChildren" presStyleCnt="0"/>
      <dgm:spPr/>
    </dgm:pt>
    <dgm:pt modelId="{BD7EE870-ABBB-4BF7-9594-E2D44457FBE6}" type="pres">
      <dgm:prSet presAssocID="{DEE73481-FA6A-48D2-972F-96771FD82907}" presName="parentTextArrow" presStyleLbl="node1" presStyleIdx="0" presStyleCnt="5"/>
      <dgm:spPr/>
      <dgm:t>
        <a:bodyPr/>
        <a:lstStyle/>
        <a:p>
          <a:endParaRPr lang="en-US"/>
        </a:p>
      </dgm:t>
    </dgm:pt>
    <dgm:pt modelId="{BA50CCEF-3F73-4A1C-896F-82B925C436F2}" type="pres">
      <dgm:prSet presAssocID="{DEE73481-FA6A-48D2-972F-96771FD82907}" presName="arrow" presStyleLbl="node1" presStyleIdx="1" presStyleCnt="5"/>
      <dgm:spPr/>
      <dgm:t>
        <a:bodyPr/>
        <a:lstStyle/>
        <a:p>
          <a:endParaRPr lang="en-US"/>
        </a:p>
      </dgm:t>
    </dgm:pt>
    <dgm:pt modelId="{126188BB-643F-41D4-94E6-6B38D7351021}" type="pres">
      <dgm:prSet presAssocID="{DEE73481-FA6A-48D2-972F-96771FD82907}" presName="descendantArrow" presStyleCnt="0"/>
      <dgm:spPr/>
    </dgm:pt>
    <dgm:pt modelId="{899547C2-EDEB-410C-B2F9-A8A1D4AC9B92}" type="pres">
      <dgm:prSet presAssocID="{1D984FD6-F6A1-40B0-BD60-BFFA9F4A27E3}" presName="childTextArrow" presStyleLbl="fgAccFollowNode1" presStyleIdx="3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2EBE9E-9FCF-4907-8100-A9F65D794DBD}" type="pres">
      <dgm:prSet presAssocID="{0F284937-6FA7-40CA-A061-84D8F4FDA3E8}" presName="childTextArrow" presStyleLbl="fgAccFollowNode1" presStyleIdx="4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44DB09-D2D5-4783-8D5E-4A073E90844B}" type="pres">
      <dgm:prSet presAssocID="{E476AB74-80E7-4A86-A05B-BCBC636BCFD6}" presName="childTextArrow" presStyleLbl="fgAccFollowNode1" presStyleIdx="5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5A64EC-A00F-4B5B-88F0-F29F695D3DAB}" type="pres">
      <dgm:prSet presAssocID="{0F056B00-E2F7-4E62-9459-0732ADB6B63C}" presName="childTextArrow" presStyleLbl="fgAccFollowNode1" presStyleIdx="6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837282-13FC-4DB2-8047-79539AF699B7}" type="pres">
      <dgm:prSet presAssocID="{DDE7638F-116E-4873-9E05-0AF0E32E9F62}" presName="sp" presStyleCnt="0"/>
      <dgm:spPr/>
    </dgm:pt>
    <dgm:pt modelId="{416B8C64-711C-4507-AA5A-F8C8C00EC8C9}" type="pres">
      <dgm:prSet presAssocID="{D9D7A8E1-042D-48AF-A602-0EF488B551D4}" presName="arrowAndChildren" presStyleCnt="0"/>
      <dgm:spPr/>
    </dgm:pt>
    <dgm:pt modelId="{352AAD90-221A-42CB-B369-0185FC05DCD1}" type="pres">
      <dgm:prSet presAssocID="{D9D7A8E1-042D-48AF-A602-0EF488B551D4}" presName="parentTextArrow" presStyleLbl="node1" presStyleIdx="1" presStyleCnt="5"/>
      <dgm:spPr/>
      <dgm:t>
        <a:bodyPr/>
        <a:lstStyle/>
        <a:p>
          <a:endParaRPr lang="en-US"/>
        </a:p>
      </dgm:t>
    </dgm:pt>
    <dgm:pt modelId="{2B8AF47D-498A-4FDA-825E-78AEEF432ABA}" type="pres">
      <dgm:prSet presAssocID="{D9D7A8E1-042D-48AF-A602-0EF488B551D4}" presName="arrow" presStyleLbl="node1" presStyleIdx="2" presStyleCnt="5"/>
      <dgm:spPr/>
      <dgm:t>
        <a:bodyPr/>
        <a:lstStyle/>
        <a:p>
          <a:endParaRPr lang="en-US"/>
        </a:p>
      </dgm:t>
    </dgm:pt>
    <dgm:pt modelId="{E7BEB98C-D614-42A8-8C38-3A1C930713DE}" type="pres">
      <dgm:prSet presAssocID="{D9D7A8E1-042D-48AF-A602-0EF488B551D4}" presName="descendantArrow" presStyleCnt="0"/>
      <dgm:spPr/>
    </dgm:pt>
    <dgm:pt modelId="{BD2D0714-7A89-4E15-92B5-345C8820C8FD}" type="pres">
      <dgm:prSet presAssocID="{2B1F8884-5E0C-4FE9-830A-9E8845FA6769}" presName="childTextArrow" presStyleLbl="fgAccFollowNode1" presStyleIdx="7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D5C35B-4315-48C3-BCE4-93CF101A85AE}" type="pres">
      <dgm:prSet presAssocID="{CA21B855-6943-4D45-81B7-B482BE1B7F1A}" presName="childTextArrow" presStyleLbl="fgAccFollowNode1" presStyleIdx="8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FEE725-8823-4147-B0F6-067574C38D28}" type="pres">
      <dgm:prSet presAssocID="{78D7C010-E586-42B9-AFAA-5003851439DB}" presName="childTextArrow" presStyleLbl="fgAccFollowNode1" presStyleIdx="9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CA4CC3-8161-4238-95EE-163836E9A6A8}" type="pres">
      <dgm:prSet presAssocID="{CFA52013-723C-4F23-A6B0-700515B82812}" presName="childTextArrow" presStyleLbl="fgAccFollowNode1" presStyleIdx="10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50C863-C318-4321-812C-A555570B6D87}" type="pres">
      <dgm:prSet presAssocID="{944CBD1A-9CC0-4B78-867A-125A1831E0F6}" presName="childTextArrow" presStyleLbl="fgAccFollowNode1" presStyleIdx="11" presStyleCnt="18" custScaleY="955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D9AED5-8340-4D06-A764-85EE46164123}" type="pres">
      <dgm:prSet presAssocID="{B03FB65E-A1FD-497C-8CDC-9000903C7857}" presName="sp" presStyleCnt="0"/>
      <dgm:spPr/>
    </dgm:pt>
    <dgm:pt modelId="{92046B6D-280C-4D76-A81B-47681910969C}" type="pres">
      <dgm:prSet presAssocID="{A152C82F-8251-4A8A-A3F7-4EFF6CEB9E8A}" presName="arrowAndChildren" presStyleCnt="0"/>
      <dgm:spPr/>
    </dgm:pt>
    <dgm:pt modelId="{161F6512-A1B8-4C2F-B724-55D9D13508AC}" type="pres">
      <dgm:prSet presAssocID="{A152C82F-8251-4A8A-A3F7-4EFF6CEB9E8A}" presName="parentTextArrow" presStyleLbl="node1" presStyleIdx="2" presStyleCnt="5"/>
      <dgm:spPr/>
      <dgm:t>
        <a:bodyPr/>
        <a:lstStyle/>
        <a:p>
          <a:endParaRPr lang="en-US"/>
        </a:p>
      </dgm:t>
    </dgm:pt>
    <dgm:pt modelId="{E9770406-DC84-4D2E-B1E1-2F7C24668126}" type="pres">
      <dgm:prSet presAssocID="{A152C82F-8251-4A8A-A3F7-4EFF6CEB9E8A}" presName="arrow" presStyleLbl="node1" presStyleIdx="3" presStyleCnt="5"/>
      <dgm:spPr/>
      <dgm:t>
        <a:bodyPr/>
        <a:lstStyle/>
        <a:p>
          <a:endParaRPr lang="en-US"/>
        </a:p>
      </dgm:t>
    </dgm:pt>
    <dgm:pt modelId="{71F976CD-228D-4023-BE9D-E849677AD724}" type="pres">
      <dgm:prSet presAssocID="{A152C82F-8251-4A8A-A3F7-4EFF6CEB9E8A}" presName="descendantArrow" presStyleCnt="0"/>
      <dgm:spPr/>
    </dgm:pt>
    <dgm:pt modelId="{307F78F7-CFD1-415E-A9B1-FDCA04921B46}" type="pres">
      <dgm:prSet presAssocID="{CB5F3972-B0B1-446B-B766-114E3073F4FC}" presName="childTextArrow" presStyleLbl="fgAccFollowNode1" presStyleIdx="12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643628-59B0-42D8-A765-184143273BF6}" type="pres">
      <dgm:prSet presAssocID="{2BCA35A5-F08F-4260-BE06-73AFFD7E121F}" presName="childTextArrow" presStyleLbl="fgAccFollowNode1" presStyleIdx="13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AEC6A6-7A25-414A-8F4D-0A2D2CACC0A8}" type="pres">
      <dgm:prSet presAssocID="{2FA6FB6F-1273-4C2E-90B0-D7E9020546AA}" presName="childTextArrow" presStyleLbl="fgAccFollowNode1" presStyleIdx="14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E570A1-7EB4-4A70-8E45-09ABCCEACB75}" type="pres">
      <dgm:prSet presAssocID="{1C3A1792-4459-4C5A-AD44-3A0F09B2053F}" presName="sp" presStyleCnt="0"/>
      <dgm:spPr/>
    </dgm:pt>
    <dgm:pt modelId="{053EEBCD-EFC8-476A-9E66-681184018ACC}" type="pres">
      <dgm:prSet presAssocID="{AA84662C-9ACA-40C8-B173-A833CF42A07D}" presName="arrowAndChildren" presStyleCnt="0"/>
      <dgm:spPr/>
    </dgm:pt>
    <dgm:pt modelId="{070D8478-DF83-44DA-80F8-8855A5B193DB}" type="pres">
      <dgm:prSet presAssocID="{AA84662C-9ACA-40C8-B173-A833CF42A07D}" presName="parentTextArrow" presStyleLbl="node1" presStyleIdx="3" presStyleCnt="5"/>
      <dgm:spPr/>
      <dgm:t>
        <a:bodyPr/>
        <a:lstStyle/>
        <a:p>
          <a:endParaRPr lang="en-US"/>
        </a:p>
      </dgm:t>
    </dgm:pt>
    <dgm:pt modelId="{8210F57F-1C57-43BF-9213-E22C5EB5B6E8}" type="pres">
      <dgm:prSet presAssocID="{AA84662C-9ACA-40C8-B173-A833CF42A07D}" presName="arrow" presStyleLbl="node1" presStyleIdx="4" presStyleCnt="5"/>
      <dgm:spPr/>
      <dgm:t>
        <a:bodyPr/>
        <a:lstStyle/>
        <a:p>
          <a:endParaRPr lang="en-US"/>
        </a:p>
      </dgm:t>
    </dgm:pt>
    <dgm:pt modelId="{C7EE3648-8E33-4179-8E0A-FEE607B41E39}" type="pres">
      <dgm:prSet presAssocID="{AA84662C-9ACA-40C8-B173-A833CF42A07D}" presName="descendantArrow" presStyleCnt="0"/>
      <dgm:spPr/>
    </dgm:pt>
    <dgm:pt modelId="{74B7931A-8874-424E-A92C-08E0B10186E4}" type="pres">
      <dgm:prSet presAssocID="{FDFD057F-92F9-41AC-B6E5-C6B70A1E06D1}" presName="childTextArrow" presStyleLbl="fgAccFollowNode1" presStyleIdx="15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2F0DBB-B0F2-4C68-B2C4-48C00129275B}" type="pres">
      <dgm:prSet presAssocID="{92BD37D5-1161-4A5B-A9F4-762CCA43EA59}" presName="childTextArrow" presStyleLbl="fgAccFollowNode1" presStyleIdx="16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FDD1F7-3A12-4B67-A823-FD32F5015614}" type="pres">
      <dgm:prSet presAssocID="{BA661EC5-17EB-4B4D-B593-F1CBC9687841}" presName="childTextArrow" presStyleLbl="fgAccFollowNode1" presStyleIdx="17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627C2C-7A19-4CF8-A11B-02B80A3B6518}" type="presOf" srcId="{FDFD057F-92F9-41AC-B6E5-C6B70A1E06D1}" destId="{74B7931A-8874-424E-A92C-08E0B10186E4}" srcOrd="0" destOrd="0" presId="urn:microsoft.com/office/officeart/2005/8/layout/process4"/>
    <dgm:cxn modelId="{28BE830A-A6E3-4547-B2A5-C558D27D9D66}" srcId="{34138285-97F9-4B64-AB61-46BDE0D356A9}" destId="{AA84662C-9ACA-40C8-B173-A833CF42A07D}" srcOrd="0" destOrd="0" parTransId="{CC388C6D-0896-4E51-B5BC-1F66ED869D2D}" sibTransId="{1C3A1792-4459-4C5A-AD44-3A0F09B2053F}"/>
    <dgm:cxn modelId="{7BFF0936-FFD8-43BF-A9CB-D303147FF69B}" type="presOf" srcId="{2B1F8884-5E0C-4FE9-830A-9E8845FA6769}" destId="{BD2D0714-7A89-4E15-92B5-345C8820C8FD}" srcOrd="0" destOrd="0" presId="urn:microsoft.com/office/officeart/2005/8/layout/process4"/>
    <dgm:cxn modelId="{FB03C22D-DF67-437E-9FF0-9E6ACAF9481B}" srcId="{34138285-97F9-4B64-AB61-46BDE0D356A9}" destId="{D9D7A8E1-042D-48AF-A602-0EF488B551D4}" srcOrd="2" destOrd="0" parTransId="{547470A9-A11E-4F48-84D6-BA6CFE4A8ADE}" sibTransId="{DDE7638F-116E-4873-9E05-0AF0E32E9F62}"/>
    <dgm:cxn modelId="{9CBE90DD-72F6-4EAE-9938-299D2E29935F}" srcId="{A152C82F-8251-4A8A-A3F7-4EFF6CEB9E8A}" destId="{2BCA35A5-F08F-4260-BE06-73AFFD7E121F}" srcOrd="1" destOrd="0" parTransId="{E3A08A46-D53B-413D-8C5F-842EF16756FF}" sibTransId="{6F76CB15-3284-4D7E-81E0-3E7E6ABDB29C}"/>
    <dgm:cxn modelId="{A091AE30-6B38-4EAE-AFB5-CB201F374589}" srcId="{AA84662C-9ACA-40C8-B173-A833CF42A07D}" destId="{BA661EC5-17EB-4B4D-B593-F1CBC9687841}" srcOrd="2" destOrd="0" parTransId="{06558755-0231-4CE8-97D9-A40D3E34F871}" sibTransId="{72ADFE64-A2AA-4BF7-98FB-FA0FA6B49317}"/>
    <dgm:cxn modelId="{B30F2BDD-1C2F-42FC-851F-EEC83525E330}" type="presOf" srcId="{CB5F3972-B0B1-446B-B766-114E3073F4FC}" destId="{307F78F7-CFD1-415E-A9B1-FDCA04921B46}" srcOrd="0" destOrd="0" presId="urn:microsoft.com/office/officeart/2005/8/layout/process4"/>
    <dgm:cxn modelId="{73D3B21F-BDCC-489F-9431-4E585E68D039}" type="presOf" srcId="{DEE73481-FA6A-48D2-972F-96771FD82907}" destId="{BD7EE870-ABBB-4BF7-9594-E2D44457FBE6}" srcOrd="0" destOrd="0" presId="urn:microsoft.com/office/officeart/2005/8/layout/process4"/>
    <dgm:cxn modelId="{3AE7A7CA-DB67-4AB6-A7C7-2748D7A46720}" type="presOf" srcId="{92BD37D5-1161-4A5B-A9F4-762CCA43EA59}" destId="{5D2F0DBB-B0F2-4C68-B2C4-48C00129275B}" srcOrd="0" destOrd="0" presId="urn:microsoft.com/office/officeart/2005/8/layout/process4"/>
    <dgm:cxn modelId="{470409AD-F07C-419B-8794-D32F1E732E7F}" type="presOf" srcId="{2FA6FB6F-1273-4C2E-90B0-D7E9020546AA}" destId="{ABAEC6A6-7A25-414A-8F4D-0A2D2CACC0A8}" srcOrd="0" destOrd="0" presId="urn:microsoft.com/office/officeart/2005/8/layout/process4"/>
    <dgm:cxn modelId="{D3CDAE04-041D-492C-BEE4-299FFD864301}" srcId="{34138285-97F9-4B64-AB61-46BDE0D356A9}" destId="{A152C82F-8251-4A8A-A3F7-4EFF6CEB9E8A}" srcOrd="1" destOrd="0" parTransId="{C1620829-5E50-4614-BF05-EB61BA92D0AF}" sibTransId="{B03FB65E-A1FD-497C-8CDC-9000903C7857}"/>
    <dgm:cxn modelId="{A8CAD122-8EAA-471E-83BF-327E4E88B783}" srcId="{D9D7A8E1-042D-48AF-A602-0EF488B551D4}" destId="{78D7C010-E586-42B9-AFAA-5003851439DB}" srcOrd="2" destOrd="0" parTransId="{A1FECF29-2B09-4B29-B38C-2436AC08C661}" sibTransId="{EADDC6F8-4D95-49BC-BA40-906C72A3842A}"/>
    <dgm:cxn modelId="{102DCF01-C148-4DA8-9D02-802167812BA4}" type="presOf" srcId="{AA84662C-9ACA-40C8-B173-A833CF42A07D}" destId="{070D8478-DF83-44DA-80F8-8855A5B193DB}" srcOrd="0" destOrd="0" presId="urn:microsoft.com/office/officeart/2005/8/layout/process4"/>
    <dgm:cxn modelId="{23EB1ACC-C7F3-439F-A6A1-D4AD0B7F30B9}" srcId="{A152C82F-8251-4A8A-A3F7-4EFF6CEB9E8A}" destId="{2FA6FB6F-1273-4C2E-90B0-D7E9020546AA}" srcOrd="2" destOrd="0" parTransId="{7C955207-ED1F-4371-AFE6-F469B69FF450}" sibTransId="{5AE3E858-49F2-4E0F-89B9-C7998B80E7C5}"/>
    <dgm:cxn modelId="{1D0D226C-9C84-45E1-BA51-D396A8174A2A}" type="presOf" srcId="{00C6830E-8655-4C84-9038-53FDD3ACE097}" destId="{5AB4552D-6B19-488B-A6B3-4FD143C93D1E}" srcOrd="0" destOrd="0" presId="urn:microsoft.com/office/officeart/2005/8/layout/process4"/>
    <dgm:cxn modelId="{A3D15FBA-357A-4BFA-9C33-EF56E7130B9D}" type="presOf" srcId="{D9D7A8E1-042D-48AF-A602-0EF488B551D4}" destId="{352AAD90-221A-42CB-B369-0185FC05DCD1}" srcOrd="0" destOrd="0" presId="urn:microsoft.com/office/officeart/2005/8/layout/process4"/>
    <dgm:cxn modelId="{99B050CD-F94A-464F-A577-830ADC6C1877}" type="presOf" srcId="{35DA222A-F101-4D5B-9CB8-1DB8CA948596}" destId="{B2BD7DC7-E628-4BD2-8B2D-6E0662B98A8A}" srcOrd="0" destOrd="0" presId="urn:microsoft.com/office/officeart/2005/8/layout/process4"/>
    <dgm:cxn modelId="{E3B6C2E3-B585-4A46-8757-34FF89C74104}" type="presOf" srcId="{AA0A6ED0-ED93-4ADC-9639-C0688A4CB210}" destId="{ADB0E703-46A4-4C48-9FAF-BAFA5EFECBA0}" srcOrd="0" destOrd="0" presId="urn:microsoft.com/office/officeart/2005/8/layout/process4"/>
    <dgm:cxn modelId="{56D9096D-8483-4B09-9E43-3901BC19C894}" type="presOf" srcId="{E476AB74-80E7-4A86-A05B-BCBC636BCFD6}" destId="{4144DB09-D2D5-4783-8D5E-4A073E90844B}" srcOrd="0" destOrd="0" presId="urn:microsoft.com/office/officeart/2005/8/layout/process4"/>
    <dgm:cxn modelId="{D8CCD33D-449B-4CA3-970D-18C5594F71A8}" type="presOf" srcId="{2BCA35A5-F08F-4260-BE06-73AFFD7E121F}" destId="{09643628-59B0-42D8-A765-184143273BF6}" srcOrd="0" destOrd="0" presId="urn:microsoft.com/office/officeart/2005/8/layout/process4"/>
    <dgm:cxn modelId="{FD31CBB4-F31D-4FC6-8020-39005EA58831}" type="presOf" srcId="{BA661EC5-17EB-4B4D-B593-F1CBC9687841}" destId="{94FDD1F7-3A12-4B67-A823-FD32F5015614}" srcOrd="0" destOrd="0" presId="urn:microsoft.com/office/officeart/2005/8/layout/process4"/>
    <dgm:cxn modelId="{ADA8123D-F76B-4377-B801-D6F3844E6853}" srcId="{AA84662C-9ACA-40C8-B173-A833CF42A07D}" destId="{FDFD057F-92F9-41AC-B6E5-C6B70A1E06D1}" srcOrd="0" destOrd="0" parTransId="{888C5AE5-36D3-4E98-A281-67D900109537}" sibTransId="{F9D03833-38F9-46DC-BFCB-F7516076E030}"/>
    <dgm:cxn modelId="{86CCE0C5-BA9E-4AD8-9792-34820B3AD1F8}" srcId="{D9D7A8E1-042D-48AF-A602-0EF488B551D4}" destId="{CFA52013-723C-4F23-A6B0-700515B82812}" srcOrd="3" destOrd="0" parTransId="{77DFF951-59C6-4C15-BA79-9B8601FBB26C}" sibTransId="{CF8055B3-1A77-4866-8C44-E8E07BEBB498}"/>
    <dgm:cxn modelId="{469530E5-B607-4BD6-91AE-77A8FF01DF6F}" srcId="{D9D7A8E1-042D-48AF-A602-0EF488B551D4}" destId="{944CBD1A-9CC0-4B78-867A-125A1831E0F6}" srcOrd="4" destOrd="0" parTransId="{C17F7462-2770-48D9-8F46-D381166BECE3}" sibTransId="{7ABBC36B-A497-4D6D-AD2C-A45EB7CA98AF}"/>
    <dgm:cxn modelId="{EB65C4B1-40BD-41F8-8C92-711C8F06C5D5}" type="presOf" srcId="{34138285-97F9-4B64-AB61-46BDE0D356A9}" destId="{E812D84C-5B81-44C5-88C6-F5A7FB25CC41}" srcOrd="0" destOrd="0" presId="urn:microsoft.com/office/officeart/2005/8/layout/process4"/>
    <dgm:cxn modelId="{3598DF9E-E58C-4627-AC2C-71AFE5C29494}" type="presOf" srcId="{A152C82F-8251-4A8A-A3F7-4EFF6CEB9E8A}" destId="{161F6512-A1B8-4C2F-B724-55D9D13508AC}" srcOrd="0" destOrd="0" presId="urn:microsoft.com/office/officeart/2005/8/layout/process4"/>
    <dgm:cxn modelId="{E09C6591-FB9C-40E7-867B-92B0E57FB31E}" srcId="{34138285-97F9-4B64-AB61-46BDE0D356A9}" destId="{35DA222A-F101-4D5B-9CB8-1DB8CA948596}" srcOrd="4" destOrd="0" parTransId="{67D78B06-0CB7-4A02-A436-7B76AD7EBC90}" sibTransId="{02327421-35BB-4954-8E1C-64B8630C601E}"/>
    <dgm:cxn modelId="{C20E7C40-EFA9-44BE-9355-C0DEE2A6A04E}" type="presOf" srcId="{A152C82F-8251-4A8A-A3F7-4EFF6CEB9E8A}" destId="{E9770406-DC84-4D2E-B1E1-2F7C24668126}" srcOrd="1" destOrd="0" presId="urn:microsoft.com/office/officeart/2005/8/layout/process4"/>
    <dgm:cxn modelId="{0ECA8A22-1B79-45C7-A3C6-4029E0725594}" srcId="{35DA222A-F101-4D5B-9CB8-1DB8CA948596}" destId="{AA0A6ED0-ED93-4ADC-9639-C0688A4CB210}" srcOrd="2" destOrd="0" parTransId="{BE1E96B9-810E-4F07-88D0-0FBDFA1A863E}" sibTransId="{EF7666FC-2024-4662-8FAB-CEEDF1A89AC3}"/>
    <dgm:cxn modelId="{6339C550-4AF9-4811-A5C8-43A7EA6651A0}" srcId="{DEE73481-FA6A-48D2-972F-96771FD82907}" destId="{0F056B00-E2F7-4E62-9459-0732ADB6B63C}" srcOrd="3" destOrd="0" parTransId="{2BAA0827-7DBA-4835-AA2E-958D6ACB9982}" sibTransId="{9BA0F7DA-FF14-4467-A6C9-D3883B8E7C8C}"/>
    <dgm:cxn modelId="{48F5C071-B638-46CE-9D0B-99784514440E}" srcId="{DEE73481-FA6A-48D2-972F-96771FD82907}" destId="{0F284937-6FA7-40CA-A061-84D8F4FDA3E8}" srcOrd="1" destOrd="0" parTransId="{809F13FF-F8D9-49B2-8F77-116849432D72}" sibTransId="{A5E03383-6BC4-49C3-8F4E-DC03E90F9C5A}"/>
    <dgm:cxn modelId="{9CA33A4A-46D2-4DED-B3C3-7C6B5202DD20}" srcId="{A152C82F-8251-4A8A-A3F7-4EFF6CEB9E8A}" destId="{CB5F3972-B0B1-446B-B766-114E3073F4FC}" srcOrd="0" destOrd="0" parTransId="{241E8E22-5A7E-4973-839B-21050D5B0C61}" sibTransId="{19E9DA52-D9A2-4697-A3AB-CCE4F072E1EF}"/>
    <dgm:cxn modelId="{34507C59-1D53-42F0-8879-2F19D3DBD460}" type="presOf" srcId="{78D7C010-E586-42B9-AFAA-5003851439DB}" destId="{87FEE725-8823-4147-B0F6-067574C38D28}" srcOrd="0" destOrd="0" presId="urn:microsoft.com/office/officeart/2005/8/layout/process4"/>
    <dgm:cxn modelId="{3DB3FC32-9BE1-490B-AD6E-840A2A9168D7}" srcId="{DEE73481-FA6A-48D2-972F-96771FD82907}" destId="{1D984FD6-F6A1-40B0-BD60-BFFA9F4A27E3}" srcOrd="0" destOrd="0" parTransId="{46B426DD-14EA-4A36-B04C-80123920C3DF}" sibTransId="{824F2A84-8DAB-483C-8329-9B2EF29F30E7}"/>
    <dgm:cxn modelId="{FD73D03B-B785-447F-B494-F1E863E9F61F}" srcId="{34138285-97F9-4B64-AB61-46BDE0D356A9}" destId="{DEE73481-FA6A-48D2-972F-96771FD82907}" srcOrd="3" destOrd="0" parTransId="{E09C38BB-73C1-4D47-A46B-22E7DBF61954}" sibTransId="{DEB2B6F7-C6C9-4B44-AEA6-766AFEB11121}"/>
    <dgm:cxn modelId="{16173CE7-DE25-46A2-B3EC-288DBA16B09B}" type="presOf" srcId="{61D3465A-7F2E-474E-9D00-319541418278}" destId="{CB0947A6-2486-4AA9-9FA9-8B1255419FDC}" srcOrd="0" destOrd="0" presId="urn:microsoft.com/office/officeart/2005/8/layout/process4"/>
    <dgm:cxn modelId="{96EBC657-7FFE-4411-AD91-6A85009AC95D}" type="presOf" srcId="{CFA52013-723C-4F23-A6B0-700515B82812}" destId="{0DCA4CC3-8161-4238-95EE-163836E9A6A8}" srcOrd="0" destOrd="0" presId="urn:microsoft.com/office/officeart/2005/8/layout/process4"/>
    <dgm:cxn modelId="{088DF950-CC07-436D-A307-57136A57F7C1}" type="presOf" srcId="{35DA222A-F101-4D5B-9CB8-1DB8CA948596}" destId="{731F3B1A-9457-4F33-9A07-C3EF3C884C26}" srcOrd="1" destOrd="0" presId="urn:microsoft.com/office/officeart/2005/8/layout/process4"/>
    <dgm:cxn modelId="{1387C173-0534-44B2-A1B6-4D0DBCC5CCD1}" srcId="{AA84662C-9ACA-40C8-B173-A833CF42A07D}" destId="{92BD37D5-1161-4A5B-A9F4-762CCA43EA59}" srcOrd="1" destOrd="0" parTransId="{4FAE3910-E7E5-43C6-A3D0-1F4A0B45884C}" sibTransId="{1D631F8A-A2A4-4396-8FA2-867FEB262FFC}"/>
    <dgm:cxn modelId="{CDE20A6E-C1F7-4854-991E-CDF2C7155790}" srcId="{D9D7A8E1-042D-48AF-A602-0EF488B551D4}" destId="{CA21B855-6943-4D45-81B7-B482BE1B7F1A}" srcOrd="1" destOrd="0" parTransId="{0C1DECD5-8C14-4146-BA02-0AB834EDC124}" sibTransId="{1BCC21FD-CC46-443C-B475-2617A772E18B}"/>
    <dgm:cxn modelId="{16C2C791-487D-4ADB-BFA2-FFC424CB0F03}" srcId="{35DA222A-F101-4D5B-9CB8-1DB8CA948596}" destId="{00C6830E-8655-4C84-9038-53FDD3ACE097}" srcOrd="1" destOrd="0" parTransId="{6B3BF9A4-36AA-429D-83D9-E0F0CA116B25}" sibTransId="{CFA505BB-E4B5-470C-A4C7-C565E8AB8FE8}"/>
    <dgm:cxn modelId="{DF221C5B-9AAC-41B6-9B33-36CF3CFB4EDE}" srcId="{D9D7A8E1-042D-48AF-A602-0EF488B551D4}" destId="{2B1F8884-5E0C-4FE9-830A-9E8845FA6769}" srcOrd="0" destOrd="0" parTransId="{D5189ED7-E702-452F-848B-C5D4389EE536}" sibTransId="{005AF29D-72F2-4FE6-80AF-17D76ECDBEBF}"/>
    <dgm:cxn modelId="{56593832-FE72-471E-AB21-84D0040F81D7}" type="presOf" srcId="{DEE73481-FA6A-48D2-972F-96771FD82907}" destId="{BA50CCEF-3F73-4A1C-896F-82B925C436F2}" srcOrd="1" destOrd="0" presId="urn:microsoft.com/office/officeart/2005/8/layout/process4"/>
    <dgm:cxn modelId="{5C0139F5-41E6-4A7E-B616-D61DD8337618}" type="presOf" srcId="{0F284937-6FA7-40CA-A061-84D8F4FDA3E8}" destId="{B42EBE9E-9FCF-4907-8100-A9F65D794DBD}" srcOrd="0" destOrd="0" presId="urn:microsoft.com/office/officeart/2005/8/layout/process4"/>
    <dgm:cxn modelId="{9EB5DF50-C5DC-4F36-9CD1-FE794B2B8ADB}" srcId="{DEE73481-FA6A-48D2-972F-96771FD82907}" destId="{E476AB74-80E7-4A86-A05B-BCBC636BCFD6}" srcOrd="2" destOrd="0" parTransId="{9C640203-0151-4231-926C-8E0344E302AC}" sibTransId="{4C3BFC0C-D8E7-4997-9515-EB54728DEEE6}"/>
    <dgm:cxn modelId="{92816048-B857-4B26-8EA7-C871EF7E720A}" type="presOf" srcId="{CA21B855-6943-4D45-81B7-B482BE1B7F1A}" destId="{F9D5C35B-4315-48C3-BCE4-93CF101A85AE}" srcOrd="0" destOrd="0" presId="urn:microsoft.com/office/officeart/2005/8/layout/process4"/>
    <dgm:cxn modelId="{6D5AF9CA-8EA4-4FCE-8DE0-3FE611D410A8}" type="presOf" srcId="{0F056B00-E2F7-4E62-9459-0732ADB6B63C}" destId="{6A5A64EC-A00F-4B5B-88F0-F29F695D3DAB}" srcOrd="0" destOrd="0" presId="urn:microsoft.com/office/officeart/2005/8/layout/process4"/>
    <dgm:cxn modelId="{44387D47-D0D1-4F21-8133-3E4FF839E362}" type="presOf" srcId="{AA84662C-9ACA-40C8-B173-A833CF42A07D}" destId="{8210F57F-1C57-43BF-9213-E22C5EB5B6E8}" srcOrd="1" destOrd="0" presId="urn:microsoft.com/office/officeart/2005/8/layout/process4"/>
    <dgm:cxn modelId="{68E3240B-7872-4DD1-A41F-E4C42283DDBD}" srcId="{35DA222A-F101-4D5B-9CB8-1DB8CA948596}" destId="{61D3465A-7F2E-474E-9D00-319541418278}" srcOrd="0" destOrd="0" parTransId="{2D7CD2CF-5336-49A8-85D5-04DE4ECD4751}" sibTransId="{EB2E4A7D-91B2-426A-8C5D-B2D0D7F0DF98}"/>
    <dgm:cxn modelId="{A38807CD-2C5A-46CB-8846-09239ED483A3}" type="presOf" srcId="{1D984FD6-F6A1-40B0-BD60-BFFA9F4A27E3}" destId="{899547C2-EDEB-410C-B2F9-A8A1D4AC9B92}" srcOrd="0" destOrd="0" presId="urn:microsoft.com/office/officeart/2005/8/layout/process4"/>
    <dgm:cxn modelId="{6596D028-ACF5-40A7-981E-317B2474F65A}" type="presOf" srcId="{D9D7A8E1-042D-48AF-A602-0EF488B551D4}" destId="{2B8AF47D-498A-4FDA-825E-78AEEF432ABA}" srcOrd="1" destOrd="0" presId="urn:microsoft.com/office/officeart/2005/8/layout/process4"/>
    <dgm:cxn modelId="{6F5A6E8C-7637-4F98-9C42-D52F881F339F}" type="presOf" srcId="{944CBD1A-9CC0-4B78-867A-125A1831E0F6}" destId="{1450C863-C318-4321-812C-A555570B6D87}" srcOrd="0" destOrd="0" presId="urn:microsoft.com/office/officeart/2005/8/layout/process4"/>
    <dgm:cxn modelId="{8004B941-42D3-41B7-A1CF-28D14AB52C43}" type="presParOf" srcId="{E812D84C-5B81-44C5-88C6-F5A7FB25CC41}" destId="{2667189A-7017-43BA-B9E1-84A8A5C43FC9}" srcOrd="0" destOrd="0" presId="urn:microsoft.com/office/officeart/2005/8/layout/process4"/>
    <dgm:cxn modelId="{AC5C12A4-ED7E-47BE-865F-A4D72E7E8C64}" type="presParOf" srcId="{2667189A-7017-43BA-B9E1-84A8A5C43FC9}" destId="{B2BD7DC7-E628-4BD2-8B2D-6E0662B98A8A}" srcOrd="0" destOrd="0" presId="urn:microsoft.com/office/officeart/2005/8/layout/process4"/>
    <dgm:cxn modelId="{2713DDE6-BCA0-4C71-9314-E2DB27FD6DAC}" type="presParOf" srcId="{2667189A-7017-43BA-B9E1-84A8A5C43FC9}" destId="{731F3B1A-9457-4F33-9A07-C3EF3C884C26}" srcOrd="1" destOrd="0" presId="urn:microsoft.com/office/officeart/2005/8/layout/process4"/>
    <dgm:cxn modelId="{E5957888-411C-49E2-A70C-5538CF05C75C}" type="presParOf" srcId="{2667189A-7017-43BA-B9E1-84A8A5C43FC9}" destId="{B6CF0F39-3F7B-42BE-B78E-B6FFAF8B7DEC}" srcOrd="2" destOrd="0" presId="urn:microsoft.com/office/officeart/2005/8/layout/process4"/>
    <dgm:cxn modelId="{F1F8F32D-4CC7-453A-AE83-B9960250463B}" type="presParOf" srcId="{B6CF0F39-3F7B-42BE-B78E-B6FFAF8B7DEC}" destId="{CB0947A6-2486-4AA9-9FA9-8B1255419FDC}" srcOrd="0" destOrd="0" presId="urn:microsoft.com/office/officeart/2005/8/layout/process4"/>
    <dgm:cxn modelId="{C2B46CF5-BB8C-4841-AEAD-777DB70096C4}" type="presParOf" srcId="{B6CF0F39-3F7B-42BE-B78E-B6FFAF8B7DEC}" destId="{5AB4552D-6B19-488B-A6B3-4FD143C93D1E}" srcOrd="1" destOrd="0" presId="urn:microsoft.com/office/officeart/2005/8/layout/process4"/>
    <dgm:cxn modelId="{8E555889-D0E3-4584-9AF1-2B795FDB98D6}" type="presParOf" srcId="{B6CF0F39-3F7B-42BE-B78E-B6FFAF8B7DEC}" destId="{ADB0E703-46A4-4C48-9FAF-BAFA5EFECBA0}" srcOrd="2" destOrd="0" presId="urn:microsoft.com/office/officeart/2005/8/layout/process4"/>
    <dgm:cxn modelId="{19CC4D7B-4CC1-4F3D-AD58-8EFD3E34F88E}" type="presParOf" srcId="{E812D84C-5B81-44C5-88C6-F5A7FB25CC41}" destId="{D9F985FF-CF68-4B97-88E6-FC23D4860773}" srcOrd="1" destOrd="0" presId="urn:microsoft.com/office/officeart/2005/8/layout/process4"/>
    <dgm:cxn modelId="{F3B728AA-34ED-4D8C-B057-0F83775EC295}" type="presParOf" srcId="{E812D84C-5B81-44C5-88C6-F5A7FB25CC41}" destId="{77753097-1585-4E72-B8AE-FAF19BD3B3BC}" srcOrd="2" destOrd="0" presId="urn:microsoft.com/office/officeart/2005/8/layout/process4"/>
    <dgm:cxn modelId="{F6FAE3EC-FC2D-4AAB-B28E-B36E9B9BFE17}" type="presParOf" srcId="{77753097-1585-4E72-B8AE-FAF19BD3B3BC}" destId="{BD7EE870-ABBB-4BF7-9594-E2D44457FBE6}" srcOrd="0" destOrd="0" presId="urn:microsoft.com/office/officeart/2005/8/layout/process4"/>
    <dgm:cxn modelId="{2E74B381-AD95-4422-845A-B10F233AEAFE}" type="presParOf" srcId="{77753097-1585-4E72-B8AE-FAF19BD3B3BC}" destId="{BA50CCEF-3F73-4A1C-896F-82B925C436F2}" srcOrd="1" destOrd="0" presId="urn:microsoft.com/office/officeart/2005/8/layout/process4"/>
    <dgm:cxn modelId="{C3BA3B77-74F9-4292-B4A3-4030C6AFF37B}" type="presParOf" srcId="{77753097-1585-4E72-B8AE-FAF19BD3B3BC}" destId="{126188BB-643F-41D4-94E6-6B38D7351021}" srcOrd="2" destOrd="0" presId="urn:microsoft.com/office/officeart/2005/8/layout/process4"/>
    <dgm:cxn modelId="{010C999A-1EEC-4486-B70C-F096F7B178BC}" type="presParOf" srcId="{126188BB-643F-41D4-94E6-6B38D7351021}" destId="{899547C2-EDEB-410C-B2F9-A8A1D4AC9B92}" srcOrd="0" destOrd="0" presId="urn:microsoft.com/office/officeart/2005/8/layout/process4"/>
    <dgm:cxn modelId="{CCBB5AC8-EDA0-4E24-8CFE-7DD0CFF2D5EE}" type="presParOf" srcId="{126188BB-643F-41D4-94E6-6B38D7351021}" destId="{B42EBE9E-9FCF-4907-8100-A9F65D794DBD}" srcOrd="1" destOrd="0" presId="urn:microsoft.com/office/officeart/2005/8/layout/process4"/>
    <dgm:cxn modelId="{1F677BC3-9F8F-493E-A9B8-B684375CE5BD}" type="presParOf" srcId="{126188BB-643F-41D4-94E6-6B38D7351021}" destId="{4144DB09-D2D5-4783-8D5E-4A073E90844B}" srcOrd="2" destOrd="0" presId="urn:microsoft.com/office/officeart/2005/8/layout/process4"/>
    <dgm:cxn modelId="{5404A1C4-8A83-4A3E-ABE8-93BEAED9B6DC}" type="presParOf" srcId="{126188BB-643F-41D4-94E6-6B38D7351021}" destId="{6A5A64EC-A00F-4B5B-88F0-F29F695D3DAB}" srcOrd="3" destOrd="0" presId="urn:microsoft.com/office/officeart/2005/8/layout/process4"/>
    <dgm:cxn modelId="{FE8C0803-7C1D-4875-A178-18F9F804CAFD}" type="presParOf" srcId="{E812D84C-5B81-44C5-88C6-F5A7FB25CC41}" destId="{C2837282-13FC-4DB2-8047-79539AF699B7}" srcOrd="3" destOrd="0" presId="urn:microsoft.com/office/officeart/2005/8/layout/process4"/>
    <dgm:cxn modelId="{53B7D7D3-912E-4380-8D3C-4EBAE93DD56F}" type="presParOf" srcId="{E812D84C-5B81-44C5-88C6-F5A7FB25CC41}" destId="{416B8C64-711C-4507-AA5A-F8C8C00EC8C9}" srcOrd="4" destOrd="0" presId="urn:microsoft.com/office/officeart/2005/8/layout/process4"/>
    <dgm:cxn modelId="{6DA51138-4454-4807-A6B9-E0C51128B9F9}" type="presParOf" srcId="{416B8C64-711C-4507-AA5A-F8C8C00EC8C9}" destId="{352AAD90-221A-42CB-B369-0185FC05DCD1}" srcOrd="0" destOrd="0" presId="urn:microsoft.com/office/officeart/2005/8/layout/process4"/>
    <dgm:cxn modelId="{58F92BAE-6377-4255-A333-4A9B73FAF53B}" type="presParOf" srcId="{416B8C64-711C-4507-AA5A-F8C8C00EC8C9}" destId="{2B8AF47D-498A-4FDA-825E-78AEEF432ABA}" srcOrd="1" destOrd="0" presId="urn:microsoft.com/office/officeart/2005/8/layout/process4"/>
    <dgm:cxn modelId="{CE3E763D-B502-4DB8-A47D-A338BDA6FD5C}" type="presParOf" srcId="{416B8C64-711C-4507-AA5A-F8C8C00EC8C9}" destId="{E7BEB98C-D614-42A8-8C38-3A1C930713DE}" srcOrd="2" destOrd="0" presId="urn:microsoft.com/office/officeart/2005/8/layout/process4"/>
    <dgm:cxn modelId="{97184D3E-BDF7-45F7-8DB6-5DBE9592DEAD}" type="presParOf" srcId="{E7BEB98C-D614-42A8-8C38-3A1C930713DE}" destId="{BD2D0714-7A89-4E15-92B5-345C8820C8FD}" srcOrd="0" destOrd="0" presId="urn:microsoft.com/office/officeart/2005/8/layout/process4"/>
    <dgm:cxn modelId="{B3628F0A-6803-444D-BC67-B42E5B9564AF}" type="presParOf" srcId="{E7BEB98C-D614-42A8-8C38-3A1C930713DE}" destId="{F9D5C35B-4315-48C3-BCE4-93CF101A85AE}" srcOrd="1" destOrd="0" presId="urn:microsoft.com/office/officeart/2005/8/layout/process4"/>
    <dgm:cxn modelId="{19856D08-396E-4636-B1E4-663A724A8B5A}" type="presParOf" srcId="{E7BEB98C-D614-42A8-8C38-3A1C930713DE}" destId="{87FEE725-8823-4147-B0F6-067574C38D28}" srcOrd="2" destOrd="0" presId="urn:microsoft.com/office/officeart/2005/8/layout/process4"/>
    <dgm:cxn modelId="{30792A96-CA96-4C08-8E52-6FAB4D303425}" type="presParOf" srcId="{E7BEB98C-D614-42A8-8C38-3A1C930713DE}" destId="{0DCA4CC3-8161-4238-95EE-163836E9A6A8}" srcOrd="3" destOrd="0" presId="urn:microsoft.com/office/officeart/2005/8/layout/process4"/>
    <dgm:cxn modelId="{F1663D34-787C-472E-8F4D-3516578C6194}" type="presParOf" srcId="{E7BEB98C-D614-42A8-8C38-3A1C930713DE}" destId="{1450C863-C318-4321-812C-A555570B6D87}" srcOrd="4" destOrd="0" presId="urn:microsoft.com/office/officeart/2005/8/layout/process4"/>
    <dgm:cxn modelId="{9C7392B9-029E-43E1-B115-8BE655ABB7E3}" type="presParOf" srcId="{E812D84C-5B81-44C5-88C6-F5A7FB25CC41}" destId="{8DD9AED5-8340-4D06-A764-85EE46164123}" srcOrd="5" destOrd="0" presId="urn:microsoft.com/office/officeart/2005/8/layout/process4"/>
    <dgm:cxn modelId="{85644C14-C34D-44BF-BDE4-E1691F4D96AF}" type="presParOf" srcId="{E812D84C-5B81-44C5-88C6-F5A7FB25CC41}" destId="{92046B6D-280C-4D76-A81B-47681910969C}" srcOrd="6" destOrd="0" presId="urn:microsoft.com/office/officeart/2005/8/layout/process4"/>
    <dgm:cxn modelId="{F17A6870-F202-4D93-964E-CCF59BD9D06D}" type="presParOf" srcId="{92046B6D-280C-4D76-A81B-47681910969C}" destId="{161F6512-A1B8-4C2F-B724-55D9D13508AC}" srcOrd="0" destOrd="0" presId="urn:microsoft.com/office/officeart/2005/8/layout/process4"/>
    <dgm:cxn modelId="{14B0E91C-8C19-41E4-8838-DBC63C0E0013}" type="presParOf" srcId="{92046B6D-280C-4D76-A81B-47681910969C}" destId="{E9770406-DC84-4D2E-B1E1-2F7C24668126}" srcOrd="1" destOrd="0" presId="urn:microsoft.com/office/officeart/2005/8/layout/process4"/>
    <dgm:cxn modelId="{EE966709-7227-4F3B-A83E-99914C93E6B1}" type="presParOf" srcId="{92046B6D-280C-4D76-A81B-47681910969C}" destId="{71F976CD-228D-4023-BE9D-E849677AD724}" srcOrd="2" destOrd="0" presId="urn:microsoft.com/office/officeart/2005/8/layout/process4"/>
    <dgm:cxn modelId="{3E6BB7F8-7A76-4C29-B360-00DEA4A4877F}" type="presParOf" srcId="{71F976CD-228D-4023-BE9D-E849677AD724}" destId="{307F78F7-CFD1-415E-A9B1-FDCA04921B46}" srcOrd="0" destOrd="0" presId="urn:microsoft.com/office/officeart/2005/8/layout/process4"/>
    <dgm:cxn modelId="{39621FE2-E659-4AAA-8CD5-5745C06E8ADB}" type="presParOf" srcId="{71F976CD-228D-4023-BE9D-E849677AD724}" destId="{09643628-59B0-42D8-A765-184143273BF6}" srcOrd="1" destOrd="0" presId="urn:microsoft.com/office/officeart/2005/8/layout/process4"/>
    <dgm:cxn modelId="{B8CE619D-6D2D-4835-9D6D-9A217E011737}" type="presParOf" srcId="{71F976CD-228D-4023-BE9D-E849677AD724}" destId="{ABAEC6A6-7A25-414A-8F4D-0A2D2CACC0A8}" srcOrd="2" destOrd="0" presId="urn:microsoft.com/office/officeart/2005/8/layout/process4"/>
    <dgm:cxn modelId="{6B3072A7-8B2E-4A80-854F-12BC75F0BED0}" type="presParOf" srcId="{E812D84C-5B81-44C5-88C6-F5A7FB25CC41}" destId="{14E570A1-7EB4-4A70-8E45-09ABCCEACB75}" srcOrd="7" destOrd="0" presId="urn:microsoft.com/office/officeart/2005/8/layout/process4"/>
    <dgm:cxn modelId="{0B63A551-B8FA-4600-8304-E18E808CA5B8}" type="presParOf" srcId="{E812D84C-5B81-44C5-88C6-F5A7FB25CC41}" destId="{053EEBCD-EFC8-476A-9E66-681184018ACC}" srcOrd="8" destOrd="0" presId="urn:microsoft.com/office/officeart/2005/8/layout/process4"/>
    <dgm:cxn modelId="{49CB7C3C-0F41-4938-85F1-A8DA6AFFA0A7}" type="presParOf" srcId="{053EEBCD-EFC8-476A-9E66-681184018ACC}" destId="{070D8478-DF83-44DA-80F8-8855A5B193DB}" srcOrd="0" destOrd="0" presId="urn:microsoft.com/office/officeart/2005/8/layout/process4"/>
    <dgm:cxn modelId="{C37EE67B-5213-46DD-A730-195227825778}" type="presParOf" srcId="{053EEBCD-EFC8-476A-9E66-681184018ACC}" destId="{8210F57F-1C57-43BF-9213-E22C5EB5B6E8}" srcOrd="1" destOrd="0" presId="urn:microsoft.com/office/officeart/2005/8/layout/process4"/>
    <dgm:cxn modelId="{80B1B962-643F-4570-B741-B5722471B1F9}" type="presParOf" srcId="{053EEBCD-EFC8-476A-9E66-681184018ACC}" destId="{C7EE3648-8E33-4179-8E0A-FEE607B41E39}" srcOrd="2" destOrd="0" presId="urn:microsoft.com/office/officeart/2005/8/layout/process4"/>
    <dgm:cxn modelId="{AAA7E71A-0EDE-4139-9966-55EA89DF5F4F}" type="presParOf" srcId="{C7EE3648-8E33-4179-8E0A-FEE607B41E39}" destId="{74B7931A-8874-424E-A92C-08E0B10186E4}" srcOrd="0" destOrd="0" presId="urn:microsoft.com/office/officeart/2005/8/layout/process4"/>
    <dgm:cxn modelId="{30B51776-59F1-4152-A15D-B20FB1CC7F80}" type="presParOf" srcId="{C7EE3648-8E33-4179-8E0A-FEE607B41E39}" destId="{5D2F0DBB-B0F2-4C68-B2C4-48C00129275B}" srcOrd="1" destOrd="0" presId="urn:microsoft.com/office/officeart/2005/8/layout/process4"/>
    <dgm:cxn modelId="{2E14857B-FD34-4311-81F7-1001ACD7BE17}" type="presParOf" srcId="{C7EE3648-8E33-4179-8E0A-FEE607B41E39}" destId="{94FDD1F7-3A12-4B67-A823-FD32F5015614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A8869D-0F58-4357-BBE2-8CC164864370}" type="doc">
      <dgm:prSet loTypeId="urn:microsoft.com/office/officeart/2005/8/layout/chevron2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FD05DC-75C6-4C90-A532-D68EFB3A5FB5}">
      <dgm:prSet phldrT="[Text]" custT="1"/>
      <dgm:spPr>
        <a:solidFill>
          <a:srgbClr val="008000"/>
        </a:solidFill>
      </dgm:spPr>
      <dgm:t>
        <a:bodyPr/>
        <a:lstStyle/>
        <a:p>
          <a:r>
            <a:rPr lang="en-US" sz="1500" b="0" dirty="0" smtClean="0"/>
            <a:t>Data Acquisition</a:t>
          </a:r>
          <a:endParaRPr lang="en-US" sz="1500" b="0" dirty="0"/>
        </a:p>
      </dgm:t>
    </dgm:pt>
    <dgm:pt modelId="{0B29E656-C3C3-4DDE-A46A-F58DDF07D1F4}" type="parTrans" cxnId="{A16DED84-84B2-4B9C-BCF6-DC31519480E0}">
      <dgm:prSet/>
      <dgm:spPr/>
      <dgm:t>
        <a:bodyPr/>
        <a:lstStyle/>
        <a:p>
          <a:endParaRPr lang="en-US" sz="1500"/>
        </a:p>
      </dgm:t>
    </dgm:pt>
    <dgm:pt modelId="{47598732-E53A-4A85-93C1-06F3491BB4B5}" type="sibTrans" cxnId="{A16DED84-84B2-4B9C-BCF6-DC31519480E0}">
      <dgm:prSet/>
      <dgm:spPr/>
      <dgm:t>
        <a:bodyPr/>
        <a:lstStyle/>
        <a:p>
          <a:endParaRPr lang="en-US" sz="1500"/>
        </a:p>
      </dgm:t>
    </dgm:pt>
    <dgm:pt modelId="{347DBEDD-0A01-4403-84A4-ED0202EF1FCB}">
      <dgm:prSet phldrT="[Text]" custT="1"/>
      <dgm:spPr/>
      <dgm:t>
        <a:bodyPr/>
        <a:lstStyle/>
        <a:p>
          <a:r>
            <a:rPr lang="en-US" sz="1500" b="0" i="0" dirty="0" smtClean="0">
              <a:solidFill>
                <a:schemeClr val="tx1"/>
              </a:solidFill>
              <a:cs typeface="Angsana New" pitchFamily="18" charset="-34"/>
            </a:rPr>
            <a:t>Measure Onsite Operating Parameters for Time Period as per Codes</a:t>
          </a:r>
          <a:endParaRPr lang="en-US" sz="1500" b="0" i="0" dirty="0">
            <a:solidFill>
              <a:schemeClr val="tx1"/>
            </a:solidFill>
          </a:endParaRPr>
        </a:p>
      </dgm:t>
    </dgm:pt>
    <dgm:pt modelId="{0EFF74D6-BB4A-4C65-90FA-56258DD0D083}" type="parTrans" cxnId="{F9393066-3CF2-40A1-856E-A8795E5A6CCF}">
      <dgm:prSet/>
      <dgm:spPr/>
      <dgm:t>
        <a:bodyPr/>
        <a:lstStyle/>
        <a:p>
          <a:endParaRPr lang="en-US" sz="1500"/>
        </a:p>
      </dgm:t>
    </dgm:pt>
    <dgm:pt modelId="{E51A7A32-0A6C-46E4-BE62-CBE7346CFB46}" type="sibTrans" cxnId="{F9393066-3CF2-40A1-856E-A8795E5A6CCF}">
      <dgm:prSet/>
      <dgm:spPr/>
      <dgm:t>
        <a:bodyPr/>
        <a:lstStyle/>
        <a:p>
          <a:endParaRPr lang="en-US" sz="1500"/>
        </a:p>
      </dgm:t>
    </dgm:pt>
    <dgm:pt modelId="{AE572363-70AE-4C1B-9159-5458C23676F7}">
      <dgm:prSet phldrT="[Text]" custT="1"/>
      <dgm:spPr/>
      <dgm:t>
        <a:bodyPr/>
        <a:lstStyle/>
        <a:p>
          <a:r>
            <a:rPr lang="en-US" sz="1500" b="0" i="0" dirty="0" smtClean="0">
              <a:solidFill>
                <a:schemeClr val="tx1"/>
              </a:solidFill>
              <a:cs typeface="Angsana New" pitchFamily="18" charset="-34"/>
            </a:rPr>
            <a:t>Review Design Specifications Vs Actual Operating Parameters,</a:t>
          </a:r>
          <a:endParaRPr lang="en-US" sz="1500" b="0" i="0" dirty="0">
            <a:solidFill>
              <a:schemeClr val="tx1"/>
            </a:solidFill>
          </a:endParaRPr>
        </a:p>
      </dgm:t>
    </dgm:pt>
    <dgm:pt modelId="{F3C474BD-945E-435A-AF5F-C4EA3DCF2D2A}" type="parTrans" cxnId="{389BFEA9-7A55-4C59-A57D-232B51F9EB23}">
      <dgm:prSet/>
      <dgm:spPr/>
      <dgm:t>
        <a:bodyPr/>
        <a:lstStyle/>
        <a:p>
          <a:endParaRPr lang="en-US" sz="1500"/>
        </a:p>
      </dgm:t>
    </dgm:pt>
    <dgm:pt modelId="{79D855B2-ACBF-42B4-A5A4-AFF8AC172F09}" type="sibTrans" cxnId="{389BFEA9-7A55-4C59-A57D-232B51F9EB23}">
      <dgm:prSet/>
      <dgm:spPr/>
      <dgm:t>
        <a:bodyPr/>
        <a:lstStyle/>
        <a:p>
          <a:endParaRPr lang="en-US" sz="1500"/>
        </a:p>
      </dgm:t>
    </dgm:pt>
    <dgm:pt modelId="{DDAA6BB6-ACBA-4B27-BF17-B2A1654A2C41}">
      <dgm:prSet phldrT="[Text]" custT="1"/>
      <dgm:spPr>
        <a:solidFill>
          <a:srgbClr val="008000"/>
        </a:solidFill>
      </dgm:spPr>
      <dgm:t>
        <a:bodyPr/>
        <a:lstStyle/>
        <a:p>
          <a:r>
            <a:rPr lang="en-US" sz="1500" dirty="0" smtClean="0"/>
            <a:t>ENCON</a:t>
          </a:r>
          <a:endParaRPr lang="en-US" sz="1500" dirty="0"/>
        </a:p>
      </dgm:t>
    </dgm:pt>
    <dgm:pt modelId="{5CF13B7F-EA80-4DEB-B303-44A4D7864A5F}" type="parTrans" cxnId="{9CF4211D-5F2F-414A-9345-D6976E587BD1}">
      <dgm:prSet/>
      <dgm:spPr/>
      <dgm:t>
        <a:bodyPr/>
        <a:lstStyle/>
        <a:p>
          <a:endParaRPr lang="en-US" sz="1500"/>
        </a:p>
      </dgm:t>
    </dgm:pt>
    <dgm:pt modelId="{8D30D508-DE96-4B64-A52F-FE21570F3CA3}" type="sibTrans" cxnId="{9CF4211D-5F2F-414A-9345-D6976E587BD1}">
      <dgm:prSet/>
      <dgm:spPr/>
      <dgm:t>
        <a:bodyPr/>
        <a:lstStyle/>
        <a:p>
          <a:endParaRPr lang="en-US" sz="1500"/>
        </a:p>
      </dgm:t>
    </dgm:pt>
    <dgm:pt modelId="{9ED339A0-B229-4E0F-800C-7B3EBA1D63BF}">
      <dgm:prSet phldrT="[Text]" custT="1"/>
      <dgm:spPr/>
      <dgm:t>
        <a:bodyPr/>
        <a:lstStyle/>
        <a:p>
          <a:r>
            <a:rPr lang="en-US" sz="1500" dirty="0" smtClean="0"/>
            <a:t>Analyse, Develop &amp; Shortlist Options</a:t>
          </a:r>
          <a:endParaRPr lang="en-US" sz="1500" dirty="0"/>
        </a:p>
      </dgm:t>
    </dgm:pt>
    <dgm:pt modelId="{9D8F23FF-70BA-47F3-8C3B-FDD3F8E007AD}" type="parTrans" cxnId="{FBC45C7F-8D2B-4B1B-9C2E-E03B9D17FEAD}">
      <dgm:prSet/>
      <dgm:spPr/>
      <dgm:t>
        <a:bodyPr/>
        <a:lstStyle/>
        <a:p>
          <a:endParaRPr lang="en-US" sz="1500"/>
        </a:p>
      </dgm:t>
    </dgm:pt>
    <dgm:pt modelId="{0742E92F-5948-4B10-BCFE-E67A44A7F9B2}" type="sibTrans" cxnId="{FBC45C7F-8D2B-4B1B-9C2E-E03B9D17FEAD}">
      <dgm:prSet/>
      <dgm:spPr/>
      <dgm:t>
        <a:bodyPr/>
        <a:lstStyle/>
        <a:p>
          <a:endParaRPr lang="en-US" sz="1500"/>
        </a:p>
      </dgm:t>
    </dgm:pt>
    <dgm:pt modelId="{AD341805-908B-4685-9F96-F4C5976C5B7A}">
      <dgm:prSet phldrT="[Text]" custT="1"/>
      <dgm:spPr>
        <a:solidFill>
          <a:srgbClr val="008000"/>
        </a:solidFill>
      </dgm:spPr>
      <dgm:t>
        <a:bodyPr/>
        <a:lstStyle/>
        <a:p>
          <a:r>
            <a:rPr lang="en-US" sz="1500" dirty="0" smtClean="0"/>
            <a:t>Options</a:t>
          </a:r>
          <a:endParaRPr lang="en-US" sz="1500" dirty="0"/>
        </a:p>
      </dgm:t>
    </dgm:pt>
    <dgm:pt modelId="{FB5AC8CE-4EA4-431B-B613-C2DADA990B6E}" type="parTrans" cxnId="{D95CBEA2-F6BA-41D3-BD46-49D735B34542}">
      <dgm:prSet/>
      <dgm:spPr/>
      <dgm:t>
        <a:bodyPr/>
        <a:lstStyle/>
        <a:p>
          <a:endParaRPr lang="en-US" sz="1500"/>
        </a:p>
      </dgm:t>
    </dgm:pt>
    <dgm:pt modelId="{B5B3D94A-0D3A-498E-976C-E4429E252118}" type="sibTrans" cxnId="{D95CBEA2-F6BA-41D3-BD46-49D735B34542}">
      <dgm:prSet/>
      <dgm:spPr/>
      <dgm:t>
        <a:bodyPr/>
        <a:lstStyle/>
        <a:p>
          <a:endParaRPr lang="en-US" sz="1500"/>
        </a:p>
      </dgm:t>
    </dgm:pt>
    <dgm:pt modelId="{F29881AC-A096-447D-A40C-ACC344849ED0}">
      <dgm:prSet phldrT="[Text]" custT="1"/>
      <dgm:spPr/>
      <dgm:t>
        <a:bodyPr/>
        <a:lstStyle/>
        <a:p>
          <a:r>
            <a:rPr lang="en-US" sz="1500" dirty="0" smtClean="0"/>
            <a:t>Identify Alternative Approaches</a:t>
          </a:r>
          <a:endParaRPr lang="en-US" sz="1500" dirty="0"/>
        </a:p>
      </dgm:t>
    </dgm:pt>
    <dgm:pt modelId="{6CE48000-ED55-4ADE-A042-F5A4ACF46704}" type="parTrans" cxnId="{0A840C55-F9D2-4411-9B8A-6EA1A11D6431}">
      <dgm:prSet/>
      <dgm:spPr/>
      <dgm:t>
        <a:bodyPr/>
        <a:lstStyle/>
        <a:p>
          <a:endParaRPr lang="en-US" sz="1500"/>
        </a:p>
      </dgm:t>
    </dgm:pt>
    <dgm:pt modelId="{521BD34A-B5D0-4EC6-8DEC-59098FF34C19}" type="sibTrans" cxnId="{0A840C55-F9D2-4411-9B8A-6EA1A11D6431}">
      <dgm:prSet/>
      <dgm:spPr/>
      <dgm:t>
        <a:bodyPr/>
        <a:lstStyle/>
        <a:p>
          <a:endParaRPr lang="en-US" sz="1500"/>
        </a:p>
      </dgm:t>
    </dgm:pt>
    <dgm:pt modelId="{650117BC-84EA-4C7B-9078-D0F22EF6E131}">
      <dgm:prSet phldrT="[Text]" custT="1"/>
      <dgm:spPr/>
      <dgm:t>
        <a:bodyPr/>
        <a:lstStyle/>
        <a:p>
          <a:r>
            <a:rPr lang="en-US" sz="1500" dirty="0" smtClean="0"/>
            <a:t>Review &amp; Shortlist Select Option</a:t>
          </a:r>
          <a:endParaRPr lang="en-US" sz="1500" dirty="0"/>
        </a:p>
      </dgm:t>
    </dgm:pt>
    <dgm:pt modelId="{CD4474B7-D01F-4742-937E-EDA2A5A6D2CF}" type="parTrans" cxnId="{07BF9579-3A1C-47A6-A7D7-BD8DB0F01880}">
      <dgm:prSet/>
      <dgm:spPr/>
      <dgm:t>
        <a:bodyPr/>
        <a:lstStyle/>
        <a:p>
          <a:endParaRPr lang="en-US" sz="1500"/>
        </a:p>
      </dgm:t>
    </dgm:pt>
    <dgm:pt modelId="{BE9471D6-D4A3-4DDC-B0DE-C3FE88620D92}" type="sibTrans" cxnId="{07BF9579-3A1C-47A6-A7D7-BD8DB0F01880}">
      <dgm:prSet/>
      <dgm:spPr/>
      <dgm:t>
        <a:bodyPr/>
        <a:lstStyle/>
        <a:p>
          <a:endParaRPr lang="en-US" sz="1500"/>
        </a:p>
      </dgm:t>
    </dgm:pt>
    <dgm:pt modelId="{66B1A004-5CFA-4016-B87D-7CC82D7BFD8F}">
      <dgm:prSet phldrT="[Text]" custT="1"/>
      <dgm:spPr/>
      <dgm:t>
        <a:bodyPr/>
        <a:lstStyle/>
        <a:p>
          <a:r>
            <a:rPr lang="en-US" sz="1500" dirty="0" smtClean="0"/>
            <a:t>Gather Information about Each Alternative</a:t>
          </a:r>
          <a:endParaRPr lang="en-US" sz="1500" dirty="0"/>
        </a:p>
      </dgm:t>
    </dgm:pt>
    <dgm:pt modelId="{D20E4C37-B08F-4FF7-A1CB-7AEC6AF1F46A}" type="parTrans" cxnId="{B80C38A5-0605-451F-88C4-BF948C7F16D3}">
      <dgm:prSet/>
      <dgm:spPr/>
      <dgm:t>
        <a:bodyPr/>
        <a:lstStyle/>
        <a:p>
          <a:endParaRPr lang="en-US" sz="1500"/>
        </a:p>
      </dgm:t>
    </dgm:pt>
    <dgm:pt modelId="{BD836143-7A98-451C-B285-4216C85034D5}" type="sibTrans" cxnId="{B80C38A5-0605-451F-88C4-BF948C7F16D3}">
      <dgm:prSet/>
      <dgm:spPr/>
      <dgm:t>
        <a:bodyPr/>
        <a:lstStyle/>
        <a:p>
          <a:endParaRPr lang="en-US" sz="1500"/>
        </a:p>
      </dgm:t>
    </dgm:pt>
    <dgm:pt modelId="{C8E481E7-744D-45F9-B5AE-636828311866}">
      <dgm:prSet phldrT="[Text]" custT="1"/>
      <dgm:spPr>
        <a:solidFill>
          <a:srgbClr val="008000"/>
        </a:solidFill>
      </dgm:spPr>
      <dgm:t>
        <a:bodyPr/>
        <a:lstStyle/>
        <a:p>
          <a:r>
            <a:rPr lang="en-US" sz="1500" b="0" dirty="0" smtClean="0">
              <a:solidFill>
                <a:schemeClr val="bg1"/>
              </a:solidFill>
            </a:rPr>
            <a:t>Implementation Strategy</a:t>
          </a:r>
          <a:endParaRPr lang="en-US" sz="1500" b="0" dirty="0">
            <a:solidFill>
              <a:schemeClr val="bg1"/>
            </a:solidFill>
          </a:endParaRPr>
        </a:p>
      </dgm:t>
    </dgm:pt>
    <dgm:pt modelId="{7FDD6955-D501-4D22-AF55-000F2E2D8F70}" type="parTrans" cxnId="{980CFA3F-42C3-43E7-84AF-9FDA30C771EC}">
      <dgm:prSet/>
      <dgm:spPr/>
      <dgm:t>
        <a:bodyPr/>
        <a:lstStyle/>
        <a:p>
          <a:endParaRPr lang="en-US" sz="1500"/>
        </a:p>
      </dgm:t>
    </dgm:pt>
    <dgm:pt modelId="{BFCAD9DB-E2D7-436C-9165-E481EC92CB20}" type="sibTrans" cxnId="{980CFA3F-42C3-43E7-84AF-9FDA30C771EC}">
      <dgm:prSet/>
      <dgm:spPr/>
      <dgm:t>
        <a:bodyPr/>
        <a:lstStyle/>
        <a:p>
          <a:endParaRPr lang="en-US" sz="1500"/>
        </a:p>
      </dgm:t>
    </dgm:pt>
    <dgm:pt modelId="{B63C2BB2-707C-4437-9AE9-C71E1CF41123}">
      <dgm:prSet phldrT="[Text]" custT="1"/>
      <dgm:spPr/>
      <dgm:t>
        <a:bodyPr/>
        <a:lstStyle/>
        <a:p>
          <a:r>
            <a:rPr lang="en-US" sz="1500" dirty="0" err="1" smtClean="0"/>
            <a:t>Strategise</a:t>
          </a:r>
          <a:r>
            <a:rPr lang="en-US" sz="1500" dirty="0" smtClean="0"/>
            <a:t> Implementation &amp; Formulate Implementation Plan</a:t>
          </a:r>
          <a:endParaRPr lang="en-US" sz="1500" dirty="0"/>
        </a:p>
      </dgm:t>
    </dgm:pt>
    <dgm:pt modelId="{3CA7DC38-A6EE-423B-9B9D-3A485B6DF649}" type="parTrans" cxnId="{69C1EBAB-D857-4D3D-8966-1CC49043F48C}">
      <dgm:prSet/>
      <dgm:spPr/>
      <dgm:t>
        <a:bodyPr/>
        <a:lstStyle/>
        <a:p>
          <a:endParaRPr lang="en-US" sz="1500"/>
        </a:p>
      </dgm:t>
    </dgm:pt>
    <dgm:pt modelId="{1A1F4355-FAC3-4966-BB6B-9A63DF2507AD}" type="sibTrans" cxnId="{69C1EBAB-D857-4D3D-8966-1CC49043F48C}">
      <dgm:prSet/>
      <dgm:spPr/>
      <dgm:t>
        <a:bodyPr/>
        <a:lstStyle/>
        <a:p>
          <a:endParaRPr lang="en-US" sz="1500"/>
        </a:p>
      </dgm:t>
    </dgm:pt>
    <dgm:pt modelId="{C6C98138-EC8A-4F9B-B49D-4E3319186DD3}">
      <dgm:prSet phldrT="[Text]" custT="1"/>
      <dgm:spPr>
        <a:solidFill>
          <a:srgbClr val="008000"/>
        </a:solidFill>
      </dgm:spPr>
      <dgm:t>
        <a:bodyPr/>
        <a:lstStyle/>
        <a:p>
          <a:r>
            <a:rPr lang="en-US" sz="1500" dirty="0" smtClean="0"/>
            <a:t>Recommendation</a:t>
          </a:r>
          <a:endParaRPr lang="en-US" sz="1500" dirty="0"/>
        </a:p>
      </dgm:t>
    </dgm:pt>
    <dgm:pt modelId="{016F4EC9-3F02-4E3F-AB78-2AC384E9D6B2}" type="parTrans" cxnId="{90F123ED-956D-4F1E-8923-F00A4F515189}">
      <dgm:prSet/>
      <dgm:spPr/>
      <dgm:t>
        <a:bodyPr/>
        <a:lstStyle/>
        <a:p>
          <a:endParaRPr lang="en-US" sz="1500"/>
        </a:p>
      </dgm:t>
    </dgm:pt>
    <dgm:pt modelId="{7C623238-2819-4C23-A2CE-03C45B49CF38}" type="sibTrans" cxnId="{90F123ED-956D-4F1E-8923-F00A4F515189}">
      <dgm:prSet/>
      <dgm:spPr/>
      <dgm:t>
        <a:bodyPr/>
        <a:lstStyle/>
        <a:p>
          <a:endParaRPr lang="en-US" sz="1500"/>
        </a:p>
      </dgm:t>
    </dgm:pt>
    <dgm:pt modelId="{83748D6B-5D78-4F94-BA16-789E8CF608BF}">
      <dgm:prSet phldrT="[Text]" custT="1"/>
      <dgm:spPr/>
      <dgm:t>
        <a:bodyPr/>
        <a:lstStyle/>
        <a:p>
          <a:r>
            <a:rPr lang="en-US" sz="1500" dirty="0" smtClean="0"/>
            <a:t>Reconfirm Option, Fix M&amp;V Methodology</a:t>
          </a:r>
          <a:endParaRPr lang="en-US" sz="1500" dirty="0"/>
        </a:p>
      </dgm:t>
    </dgm:pt>
    <dgm:pt modelId="{F172D5A7-842B-44D9-A91A-5C9FB005D196}" type="parTrans" cxnId="{F39A9A75-F6AF-4FE3-962A-2E4004C4C76F}">
      <dgm:prSet/>
      <dgm:spPr/>
      <dgm:t>
        <a:bodyPr/>
        <a:lstStyle/>
        <a:p>
          <a:endParaRPr lang="en-US" sz="1500"/>
        </a:p>
      </dgm:t>
    </dgm:pt>
    <dgm:pt modelId="{3A0BD1E8-99B0-41A0-81AD-1FABB52C0117}" type="sibTrans" cxnId="{F39A9A75-F6AF-4FE3-962A-2E4004C4C76F}">
      <dgm:prSet/>
      <dgm:spPr/>
      <dgm:t>
        <a:bodyPr/>
        <a:lstStyle/>
        <a:p>
          <a:endParaRPr lang="en-US" sz="1500"/>
        </a:p>
      </dgm:t>
    </dgm:pt>
    <dgm:pt modelId="{7D628D19-9CF2-4CC2-937B-788CB0916209}">
      <dgm:prSet phldrT="[Text]" custT="1"/>
      <dgm:spPr/>
      <dgm:t>
        <a:bodyPr/>
        <a:lstStyle/>
        <a:p>
          <a:r>
            <a:rPr lang="en-US" sz="1500" dirty="0" smtClean="0"/>
            <a:t>Present Recommendation for Approval</a:t>
          </a:r>
          <a:endParaRPr lang="en-US" sz="1500" dirty="0"/>
        </a:p>
      </dgm:t>
    </dgm:pt>
    <dgm:pt modelId="{F8DF13EB-0268-48A2-B628-C93EBAAE66CE}" type="parTrans" cxnId="{38690536-3AAD-4A15-BC25-ACB0EFD6A290}">
      <dgm:prSet/>
      <dgm:spPr/>
      <dgm:t>
        <a:bodyPr/>
        <a:lstStyle/>
        <a:p>
          <a:endParaRPr lang="en-US" sz="1500"/>
        </a:p>
      </dgm:t>
    </dgm:pt>
    <dgm:pt modelId="{F53A8EAF-5F83-498E-AFE7-51A979A7348C}" type="sibTrans" cxnId="{38690536-3AAD-4A15-BC25-ACB0EFD6A290}">
      <dgm:prSet/>
      <dgm:spPr/>
      <dgm:t>
        <a:bodyPr/>
        <a:lstStyle/>
        <a:p>
          <a:endParaRPr lang="en-US" sz="1500"/>
        </a:p>
      </dgm:t>
    </dgm:pt>
    <dgm:pt modelId="{2CABBAB0-C968-4862-9279-41317E256877}">
      <dgm:prSet custT="1"/>
      <dgm:spPr/>
      <dgm:t>
        <a:bodyPr/>
        <a:lstStyle/>
        <a:p>
          <a:r>
            <a:rPr lang="en-US" sz="1400" b="0" i="0" dirty="0" smtClean="0">
              <a:solidFill>
                <a:schemeClr val="tx1"/>
              </a:solidFill>
              <a:cs typeface="Angsana New" pitchFamily="18" charset="-34"/>
            </a:rPr>
            <a:t>Review Design Performance Curves, Basis of Selection</a:t>
          </a:r>
          <a:endParaRPr lang="en-US" sz="1400" b="0" i="0" dirty="0">
            <a:solidFill>
              <a:schemeClr val="tx1"/>
            </a:solidFill>
          </a:endParaRPr>
        </a:p>
      </dgm:t>
    </dgm:pt>
    <dgm:pt modelId="{DD1B1BA3-996A-4F84-81F2-17B123766FE7}" type="parTrans" cxnId="{E6009E75-4DFE-4F2C-B0C1-D493D4678F93}">
      <dgm:prSet/>
      <dgm:spPr/>
      <dgm:t>
        <a:bodyPr/>
        <a:lstStyle/>
        <a:p>
          <a:endParaRPr lang="en-US"/>
        </a:p>
      </dgm:t>
    </dgm:pt>
    <dgm:pt modelId="{DF603ED9-23FD-4BC8-B127-9ADE90865BEF}" type="sibTrans" cxnId="{E6009E75-4DFE-4F2C-B0C1-D493D4678F93}">
      <dgm:prSet/>
      <dgm:spPr/>
      <dgm:t>
        <a:bodyPr/>
        <a:lstStyle/>
        <a:p>
          <a:endParaRPr lang="en-US"/>
        </a:p>
      </dgm:t>
    </dgm:pt>
    <dgm:pt modelId="{772AA483-A149-48A5-AE74-40E62F5E6B2E}">
      <dgm:prSet phldrT="[Text]" custT="1"/>
      <dgm:spPr/>
      <dgm:t>
        <a:bodyPr/>
        <a:lstStyle/>
        <a:p>
          <a:r>
            <a:rPr lang="en-US" sz="1500" b="0" i="0" dirty="0" smtClean="0">
              <a:solidFill>
                <a:schemeClr val="tx1"/>
              </a:solidFill>
              <a:cs typeface="Angsana New" pitchFamily="18" charset="-34"/>
            </a:rPr>
            <a:t>Quantify Performance &amp; Deviations, if any, </a:t>
          </a:r>
          <a:endParaRPr lang="en-US" sz="1500" b="0" i="0" dirty="0">
            <a:solidFill>
              <a:schemeClr val="tx1"/>
            </a:solidFill>
          </a:endParaRPr>
        </a:p>
      </dgm:t>
    </dgm:pt>
    <dgm:pt modelId="{EB5320E6-9963-4543-8146-512814320B35}" type="parTrans" cxnId="{A74A502B-C545-4C2A-8392-0A075233D797}">
      <dgm:prSet/>
      <dgm:spPr/>
      <dgm:t>
        <a:bodyPr/>
        <a:lstStyle/>
        <a:p>
          <a:endParaRPr lang="en-US"/>
        </a:p>
      </dgm:t>
    </dgm:pt>
    <dgm:pt modelId="{EE8FAFD1-EB0B-47F1-98F8-259E8481CFEC}" type="sibTrans" cxnId="{A74A502B-C545-4C2A-8392-0A075233D797}">
      <dgm:prSet/>
      <dgm:spPr/>
      <dgm:t>
        <a:bodyPr/>
        <a:lstStyle/>
        <a:p>
          <a:endParaRPr lang="en-US"/>
        </a:p>
      </dgm:t>
    </dgm:pt>
    <dgm:pt modelId="{996974AF-3B86-4EF9-BFEE-45C22982C3A9}">
      <dgm:prSet phldrT="[Text]" custT="1"/>
      <dgm:spPr/>
      <dgm:t>
        <a:bodyPr/>
        <a:lstStyle/>
        <a:p>
          <a:r>
            <a:rPr lang="en-US" sz="1500" dirty="0" smtClean="0"/>
            <a:t>Identify ENCON Potential &amp; Opportunity</a:t>
          </a:r>
          <a:endParaRPr lang="en-US" sz="1500" dirty="0"/>
        </a:p>
      </dgm:t>
    </dgm:pt>
    <dgm:pt modelId="{382AE6D2-5E7A-4A19-8397-8E7DA1ABF272}" type="parTrans" cxnId="{8A104F63-8EDC-4A9F-ACAD-53D9755A27D5}">
      <dgm:prSet/>
      <dgm:spPr/>
      <dgm:t>
        <a:bodyPr/>
        <a:lstStyle/>
        <a:p>
          <a:endParaRPr lang="en-US"/>
        </a:p>
      </dgm:t>
    </dgm:pt>
    <dgm:pt modelId="{5D65F442-9533-4C40-9DB6-12B28A707551}" type="sibTrans" cxnId="{8A104F63-8EDC-4A9F-ACAD-53D9755A27D5}">
      <dgm:prSet/>
      <dgm:spPr/>
      <dgm:t>
        <a:bodyPr/>
        <a:lstStyle/>
        <a:p>
          <a:endParaRPr lang="en-US"/>
        </a:p>
      </dgm:t>
    </dgm:pt>
    <dgm:pt modelId="{8734B7E5-B4D4-4297-B0BE-9FF7D3A270FF}">
      <dgm:prSet phldrT="[Text]" custT="1"/>
      <dgm:spPr/>
      <dgm:t>
        <a:bodyPr/>
        <a:lstStyle/>
        <a:p>
          <a:r>
            <a:rPr lang="en-US" sz="1500" dirty="0" smtClean="0"/>
            <a:t>Analyse Impact on Production &amp; Energy Consumption</a:t>
          </a:r>
          <a:endParaRPr lang="en-US" sz="1500" dirty="0"/>
        </a:p>
      </dgm:t>
    </dgm:pt>
    <dgm:pt modelId="{54824BD7-4B2D-4642-A332-F01AAAC5B3B8}" type="parTrans" cxnId="{81DF8C4A-8300-4326-BCCF-BA1A606C8C9C}">
      <dgm:prSet/>
      <dgm:spPr/>
      <dgm:t>
        <a:bodyPr/>
        <a:lstStyle/>
        <a:p>
          <a:endParaRPr lang="en-US"/>
        </a:p>
      </dgm:t>
    </dgm:pt>
    <dgm:pt modelId="{E8072A3A-449A-45A9-9883-B8E7F05EEB03}" type="sibTrans" cxnId="{81DF8C4A-8300-4326-BCCF-BA1A606C8C9C}">
      <dgm:prSet/>
      <dgm:spPr/>
      <dgm:t>
        <a:bodyPr/>
        <a:lstStyle/>
        <a:p>
          <a:endParaRPr lang="en-US"/>
        </a:p>
      </dgm:t>
    </dgm:pt>
    <dgm:pt modelId="{34270A4F-A4F3-4A40-A6D4-F40C13E103AC}">
      <dgm:prSet phldrT="[Text]" custT="1"/>
      <dgm:spPr/>
      <dgm:t>
        <a:bodyPr/>
        <a:lstStyle/>
        <a:p>
          <a:r>
            <a:rPr lang="en-US" sz="1500" dirty="0" smtClean="0"/>
            <a:t>Affix Implementation Responsibility</a:t>
          </a:r>
          <a:endParaRPr lang="en-US" sz="1500" dirty="0"/>
        </a:p>
      </dgm:t>
    </dgm:pt>
    <dgm:pt modelId="{6497C9B2-2DAB-46A7-B541-1B83DAE30D4F}" type="parTrans" cxnId="{DCFBC0E5-25C5-48DA-8F2C-81F3DE5FA5C3}">
      <dgm:prSet/>
      <dgm:spPr/>
      <dgm:t>
        <a:bodyPr/>
        <a:lstStyle/>
        <a:p>
          <a:endParaRPr lang="en-US"/>
        </a:p>
      </dgm:t>
    </dgm:pt>
    <dgm:pt modelId="{EE73C707-0F77-48FD-AE63-534B3340E41F}" type="sibTrans" cxnId="{DCFBC0E5-25C5-48DA-8F2C-81F3DE5FA5C3}">
      <dgm:prSet/>
      <dgm:spPr/>
      <dgm:t>
        <a:bodyPr/>
        <a:lstStyle/>
        <a:p>
          <a:endParaRPr lang="en-US"/>
        </a:p>
      </dgm:t>
    </dgm:pt>
    <dgm:pt modelId="{85E8A6FD-0864-44E2-B58A-3C93D1B4A958}">
      <dgm:prSet phldrT="[Text]" custT="1"/>
      <dgm:spPr/>
      <dgm:t>
        <a:bodyPr/>
        <a:lstStyle/>
        <a:p>
          <a:r>
            <a:rPr lang="en-US" sz="1500" dirty="0" smtClean="0"/>
            <a:t>Mitigate Project Risks, if any</a:t>
          </a:r>
          <a:endParaRPr lang="en-US" sz="1500" dirty="0"/>
        </a:p>
      </dgm:t>
    </dgm:pt>
    <dgm:pt modelId="{4BE721C5-D5CD-44E6-B758-E2B795385A9B}" type="parTrans" cxnId="{F97C1FB4-7C30-4EF9-A581-A2A9EA7D07FB}">
      <dgm:prSet/>
      <dgm:spPr/>
      <dgm:t>
        <a:bodyPr/>
        <a:lstStyle/>
        <a:p>
          <a:endParaRPr lang="en-US"/>
        </a:p>
      </dgm:t>
    </dgm:pt>
    <dgm:pt modelId="{79208DBF-C142-47D3-9723-23D83BF71BA8}" type="sibTrans" cxnId="{F97C1FB4-7C30-4EF9-A581-A2A9EA7D07FB}">
      <dgm:prSet/>
      <dgm:spPr/>
      <dgm:t>
        <a:bodyPr/>
        <a:lstStyle/>
        <a:p>
          <a:endParaRPr lang="en-US"/>
        </a:p>
      </dgm:t>
    </dgm:pt>
    <dgm:pt modelId="{16A2FC29-963A-4F81-8EF6-41E0C2ABA52B}">
      <dgm:prSet phldrT="[Text]" custT="1"/>
      <dgm:spPr/>
      <dgm:t>
        <a:bodyPr/>
        <a:lstStyle/>
        <a:p>
          <a:r>
            <a:rPr lang="en-US" sz="1500" dirty="0" smtClean="0"/>
            <a:t>Review Site Limitation, Tech - Eco Feasibility</a:t>
          </a:r>
          <a:endParaRPr lang="en-US" sz="1500" dirty="0"/>
        </a:p>
      </dgm:t>
    </dgm:pt>
    <dgm:pt modelId="{24EE0A57-D515-4289-AF85-73AE62C3D72D}" type="parTrans" cxnId="{EE469E04-405D-4DD1-BB35-59D830FB31C8}">
      <dgm:prSet/>
      <dgm:spPr/>
      <dgm:t>
        <a:bodyPr/>
        <a:lstStyle/>
        <a:p>
          <a:endParaRPr lang="en-US"/>
        </a:p>
      </dgm:t>
    </dgm:pt>
    <dgm:pt modelId="{D921384F-EF83-4080-904D-2255C9DBE113}" type="sibTrans" cxnId="{EE469E04-405D-4DD1-BB35-59D830FB31C8}">
      <dgm:prSet/>
      <dgm:spPr/>
      <dgm:t>
        <a:bodyPr/>
        <a:lstStyle/>
        <a:p>
          <a:endParaRPr lang="en-US"/>
        </a:p>
      </dgm:t>
    </dgm:pt>
    <dgm:pt modelId="{6555CCEF-806B-4537-B3F3-87B4F17EF5CD}">
      <dgm:prSet phldrT="[Text]" custT="1"/>
      <dgm:spPr/>
      <dgm:t>
        <a:bodyPr/>
        <a:lstStyle/>
        <a:p>
          <a:r>
            <a:rPr lang="en-US" sz="1500" dirty="0" smtClean="0"/>
            <a:t>Review Continuous &amp; Standby Demand</a:t>
          </a:r>
          <a:endParaRPr lang="en-US" sz="1500" dirty="0"/>
        </a:p>
      </dgm:t>
    </dgm:pt>
    <dgm:pt modelId="{8154A1F4-1E90-4F67-B364-389E8B6C23D3}" type="parTrans" cxnId="{C46E1171-8CFC-4A7E-9047-8B36CDE1A3AD}">
      <dgm:prSet/>
      <dgm:spPr/>
      <dgm:t>
        <a:bodyPr/>
        <a:lstStyle/>
        <a:p>
          <a:endParaRPr lang="en-US"/>
        </a:p>
      </dgm:t>
    </dgm:pt>
    <dgm:pt modelId="{C54D749F-B00D-4FA5-B7CC-A2AB4F5AB946}" type="sibTrans" cxnId="{C46E1171-8CFC-4A7E-9047-8B36CDE1A3AD}">
      <dgm:prSet/>
      <dgm:spPr/>
      <dgm:t>
        <a:bodyPr/>
        <a:lstStyle/>
        <a:p>
          <a:endParaRPr lang="en-US"/>
        </a:p>
      </dgm:t>
    </dgm:pt>
    <dgm:pt modelId="{6AAB9908-93F4-49E2-9D83-395F33F4D881}">
      <dgm:prSet phldrT="[Text]" custT="1"/>
      <dgm:spPr/>
      <dgm:t>
        <a:bodyPr/>
        <a:lstStyle/>
        <a:p>
          <a:r>
            <a:rPr lang="en-US" sz="1500" dirty="0" smtClean="0"/>
            <a:t>Financial Analysis</a:t>
          </a:r>
          <a:endParaRPr lang="en-US" sz="1500" dirty="0"/>
        </a:p>
      </dgm:t>
    </dgm:pt>
    <dgm:pt modelId="{B516213B-5583-4AC2-8319-A6CA92C1AE1E}" type="parTrans" cxnId="{86E11280-FB5D-4112-A02E-B129CD0C2EE1}">
      <dgm:prSet/>
      <dgm:spPr/>
      <dgm:t>
        <a:bodyPr/>
        <a:lstStyle/>
        <a:p>
          <a:endParaRPr lang="en-US"/>
        </a:p>
      </dgm:t>
    </dgm:pt>
    <dgm:pt modelId="{75323EA3-7524-4782-81C2-1AA610AC63F3}" type="sibTrans" cxnId="{86E11280-FB5D-4112-A02E-B129CD0C2EE1}">
      <dgm:prSet/>
      <dgm:spPr/>
      <dgm:t>
        <a:bodyPr/>
        <a:lstStyle/>
        <a:p>
          <a:endParaRPr lang="en-US"/>
        </a:p>
      </dgm:t>
    </dgm:pt>
    <dgm:pt modelId="{ECF7675F-AA09-4AD3-B8F7-52FA8693B702}">
      <dgm:prSet phldrT="[Text]" custT="1"/>
      <dgm:spPr/>
      <dgm:t>
        <a:bodyPr/>
        <a:lstStyle/>
        <a:p>
          <a:r>
            <a:rPr lang="en-US" sz="1500" dirty="0" smtClean="0"/>
            <a:t>Define Scope, Financial &amp; Non Fin, Benefits, </a:t>
          </a:r>
          <a:endParaRPr lang="en-US" sz="1500" dirty="0"/>
        </a:p>
      </dgm:t>
    </dgm:pt>
    <dgm:pt modelId="{D5AEED63-EF5D-4303-8195-3F59417AA38F}" type="parTrans" cxnId="{422EF0EC-D50A-41C1-918C-18F69E04C639}">
      <dgm:prSet/>
      <dgm:spPr/>
      <dgm:t>
        <a:bodyPr/>
        <a:lstStyle/>
        <a:p>
          <a:endParaRPr lang="en-US"/>
        </a:p>
      </dgm:t>
    </dgm:pt>
    <dgm:pt modelId="{8D8D7E6A-AD0B-400D-B555-9FA2EBAB3B13}" type="sibTrans" cxnId="{422EF0EC-D50A-41C1-918C-18F69E04C639}">
      <dgm:prSet/>
      <dgm:spPr/>
      <dgm:t>
        <a:bodyPr/>
        <a:lstStyle/>
        <a:p>
          <a:endParaRPr lang="en-US"/>
        </a:p>
      </dgm:t>
    </dgm:pt>
    <dgm:pt modelId="{9B15FBDF-B0CD-4852-9FFC-584F13A3DBFB}" type="pres">
      <dgm:prSet presAssocID="{3CA8869D-0F58-4357-BBE2-8CC16486437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7881C9-D03C-49D8-9384-4DEDAB7AC0F9}" type="pres">
      <dgm:prSet presAssocID="{89FD05DC-75C6-4C90-A532-D68EFB3A5FB5}" presName="composite" presStyleCnt="0"/>
      <dgm:spPr/>
    </dgm:pt>
    <dgm:pt modelId="{15444E36-F67E-4AFB-9F6B-9764318E55FF}" type="pres">
      <dgm:prSet presAssocID="{89FD05DC-75C6-4C90-A532-D68EFB3A5FB5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AE8FCB-A096-4103-BF81-47103F71AE6D}" type="pres">
      <dgm:prSet presAssocID="{89FD05DC-75C6-4C90-A532-D68EFB3A5FB5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5E748A-EDE1-4681-B91B-9A4F2C0D4CED}" type="pres">
      <dgm:prSet presAssocID="{47598732-E53A-4A85-93C1-06F3491BB4B5}" presName="sp" presStyleCnt="0"/>
      <dgm:spPr/>
    </dgm:pt>
    <dgm:pt modelId="{6C9E254B-8681-422E-B551-0D3AA95C0C98}" type="pres">
      <dgm:prSet presAssocID="{DDAA6BB6-ACBA-4B27-BF17-B2A1654A2C41}" presName="composite" presStyleCnt="0"/>
      <dgm:spPr/>
    </dgm:pt>
    <dgm:pt modelId="{AA45D47F-5BB9-4900-A70A-96DB6DC34BD1}" type="pres">
      <dgm:prSet presAssocID="{DDAA6BB6-ACBA-4B27-BF17-B2A1654A2C41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5BA368-CAFA-43E7-9ADD-8CFA07C646CB}" type="pres">
      <dgm:prSet presAssocID="{DDAA6BB6-ACBA-4B27-BF17-B2A1654A2C41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951302-6A82-4735-AAD6-0D73B61B76CB}" type="pres">
      <dgm:prSet presAssocID="{8D30D508-DE96-4B64-A52F-FE21570F3CA3}" presName="sp" presStyleCnt="0"/>
      <dgm:spPr/>
    </dgm:pt>
    <dgm:pt modelId="{A8F535E9-81FA-4F07-9E18-2AA4DE4658A1}" type="pres">
      <dgm:prSet presAssocID="{AD341805-908B-4685-9F96-F4C5976C5B7A}" presName="composite" presStyleCnt="0"/>
      <dgm:spPr/>
    </dgm:pt>
    <dgm:pt modelId="{EF5C128A-D605-42B3-BCD4-B2476E2C73E4}" type="pres">
      <dgm:prSet presAssocID="{AD341805-908B-4685-9F96-F4C5976C5B7A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5F06C9-AA7B-423F-B64B-3F8E10EE53FC}" type="pres">
      <dgm:prSet presAssocID="{AD341805-908B-4685-9F96-F4C5976C5B7A}" presName="descendantText" presStyleLbl="alignAcc1" presStyleIdx="2" presStyleCnt="5" custScaleY="1298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2420CD-2DAB-4EA1-B880-8E054D41AEA4}" type="pres">
      <dgm:prSet presAssocID="{B5B3D94A-0D3A-498E-976C-E4429E252118}" presName="sp" presStyleCnt="0"/>
      <dgm:spPr/>
    </dgm:pt>
    <dgm:pt modelId="{CC2B6241-A106-4AA1-8169-EC76C3B5CAE0}" type="pres">
      <dgm:prSet presAssocID="{C8E481E7-744D-45F9-B5AE-636828311866}" presName="composite" presStyleCnt="0"/>
      <dgm:spPr/>
    </dgm:pt>
    <dgm:pt modelId="{F3CE180B-4D34-4C33-BC20-50506900AC24}" type="pres">
      <dgm:prSet presAssocID="{C8E481E7-744D-45F9-B5AE-636828311866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06D66A-2240-4836-A911-0C5181913D61}" type="pres">
      <dgm:prSet presAssocID="{C8E481E7-744D-45F9-B5AE-636828311866}" presName="descendantText" presStyleLbl="alignAcc1" presStyleIdx="3" presStyleCnt="5" custScaleY="1623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FA5BB1-92E9-49BF-99D5-925AB9E6E376}" type="pres">
      <dgm:prSet presAssocID="{BFCAD9DB-E2D7-436C-9165-E481EC92CB20}" presName="sp" presStyleCnt="0"/>
      <dgm:spPr/>
    </dgm:pt>
    <dgm:pt modelId="{4CA8BB49-EC63-4837-B243-5F5FC840F9E3}" type="pres">
      <dgm:prSet presAssocID="{C6C98138-EC8A-4F9B-B49D-4E3319186DD3}" presName="composite" presStyleCnt="0"/>
      <dgm:spPr/>
    </dgm:pt>
    <dgm:pt modelId="{F9287C65-A243-49BB-B2F0-C5C1093C321D}" type="pres">
      <dgm:prSet presAssocID="{C6C98138-EC8A-4F9B-B49D-4E3319186DD3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78BFA7-7BEF-4E9F-8F15-056793687904}" type="pres">
      <dgm:prSet presAssocID="{C6C98138-EC8A-4F9B-B49D-4E3319186DD3}" presName="descendantText" presStyleLbl="alignAcc1" presStyleIdx="4" presStyleCnt="5" custScaleY="1887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9C1EBAB-D857-4D3D-8966-1CC49043F48C}" srcId="{C8E481E7-744D-45F9-B5AE-636828311866}" destId="{B63C2BB2-707C-4437-9AE9-C71E1CF41123}" srcOrd="2" destOrd="0" parTransId="{3CA7DC38-A6EE-423B-9B9D-3A485B6DF649}" sibTransId="{1A1F4355-FAC3-4966-BB6B-9A63DF2507AD}"/>
    <dgm:cxn modelId="{DCFBC0E5-25C5-48DA-8F2C-81F3DE5FA5C3}" srcId="{C8E481E7-744D-45F9-B5AE-636828311866}" destId="{34270A4F-A4F3-4A40-A6D4-F40C13E103AC}" srcOrd="3" destOrd="0" parTransId="{6497C9B2-2DAB-46A7-B541-1B83DAE30D4F}" sibTransId="{EE73C707-0F77-48FD-AE63-534B3340E41F}"/>
    <dgm:cxn modelId="{2FFED83D-5D84-45E0-AB1A-CE8900077C24}" type="presOf" srcId="{16A2FC29-963A-4F81-8EF6-41E0C2ABA52B}" destId="{E306D66A-2240-4836-A911-0C5181913D61}" srcOrd="0" destOrd="1" presId="urn:microsoft.com/office/officeart/2005/8/layout/chevron2"/>
    <dgm:cxn modelId="{F9393066-3CF2-40A1-856E-A8795E5A6CCF}" srcId="{89FD05DC-75C6-4C90-A532-D68EFB3A5FB5}" destId="{347DBEDD-0A01-4403-84A4-ED0202EF1FCB}" srcOrd="0" destOrd="0" parTransId="{0EFF74D6-BB4A-4C65-90FA-56258DD0D083}" sibTransId="{E51A7A32-0A6C-46E4-BE62-CBE7346CFB46}"/>
    <dgm:cxn modelId="{F39A9A75-F6AF-4FE3-962A-2E4004C4C76F}" srcId="{C6C98138-EC8A-4F9B-B49D-4E3319186DD3}" destId="{83748D6B-5D78-4F94-BA16-789E8CF608BF}" srcOrd="0" destOrd="0" parTransId="{F172D5A7-842B-44D9-A91A-5C9FB005D196}" sibTransId="{3A0BD1E8-99B0-41A0-81AD-1FABB52C0117}"/>
    <dgm:cxn modelId="{90F123ED-956D-4F1E-8923-F00A4F515189}" srcId="{3CA8869D-0F58-4357-BBE2-8CC164864370}" destId="{C6C98138-EC8A-4F9B-B49D-4E3319186DD3}" srcOrd="4" destOrd="0" parTransId="{016F4EC9-3F02-4E3F-AB78-2AC384E9D6B2}" sibTransId="{7C623238-2819-4C23-A2CE-03C45B49CF38}"/>
    <dgm:cxn modelId="{D8B9488D-2B4F-4166-A148-1D40A1C5D813}" type="presOf" srcId="{996974AF-3B86-4EF9-BFEE-45C22982C3A9}" destId="{0E5BA368-CAFA-43E7-9ADD-8CFA07C646CB}" srcOrd="0" destOrd="1" presId="urn:microsoft.com/office/officeart/2005/8/layout/chevron2"/>
    <dgm:cxn modelId="{377DA32C-EC1A-4EAB-AD8B-19FD5C253440}" type="presOf" srcId="{66B1A004-5CFA-4016-B87D-7CC82D7BFD8F}" destId="{0E5F06C9-AA7B-423F-B64B-3F8E10EE53FC}" srcOrd="0" destOrd="1" presId="urn:microsoft.com/office/officeart/2005/8/layout/chevron2"/>
    <dgm:cxn modelId="{422EF0EC-D50A-41C1-918C-18F69E04C639}" srcId="{C6C98138-EC8A-4F9B-B49D-4E3319186DD3}" destId="{ECF7675F-AA09-4AD3-B8F7-52FA8693B702}" srcOrd="1" destOrd="0" parTransId="{D5AEED63-EF5D-4303-8195-3F59417AA38F}" sibTransId="{8D8D7E6A-AD0B-400D-B555-9FA2EBAB3B13}"/>
    <dgm:cxn modelId="{A16DED84-84B2-4B9C-BCF6-DC31519480E0}" srcId="{3CA8869D-0F58-4357-BBE2-8CC164864370}" destId="{89FD05DC-75C6-4C90-A532-D68EFB3A5FB5}" srcOrd="0" destOrd="0" parTransId="{0B29E656-C3C3-4DDE-A46A-F58DDF07D1F4}" sibTransId="{47598732-E53A-4A85-93C1-06F3491BB4B5}"/>
    <dgm:cxn modelId="{F97C1FB4-7C30-4EF9-A581-A2A9EA7D07FB}" srcId="{C8E481E7-744D-45F9-B5AE-636828311866}" destId="{85E8A6FD-0864-44E2-B58A-3C93D1B4A958}" srcOrd="4" destOrd="0" parTransId="{4BE721C5-D5CD-44E6-B758-E2B795385A9B}" sibTransId="{79208DBF-C142-47D3-9723-23D83BF71BA8}"/>
    <dgm:cxn modelId="{C6D80B85-EEF8-4A0B-B19E-9CA70DB9E505}" type="presOf" srcId="{ECF7675F-AA09-4AD3-B8F7-52FA8693B702}" destId="{1778BFA7-7BEF-4E9F-8F15-056793687904}" srcOrd="0" destOrd="1" presId="urn:microsoft.com/office/officeart/2005/8/layout/chevron2"/>
    <dgm:cxn modelId="{8ACE8FEE-78FC-4E9A-A928-7F438DF60FBB}" type="presOf" srcId="{83748D6B-5D78-4F94-BA16-789E8CF608BF}" destId="{1778BFA7-7BEF-4E9F-8F15-056793687904}" srcOrd="0" destOrd="0" presId="urn:microsoft.com/office/officeart/2005/8/layout/chevron2"/>
    <dgm:cxn modelId="{1639994B-B7C3-42A3-B7AA-BE77581B6A03}" type="presOf" srcId="{6AAB9908-93F4-49E2-9D83-395F33F4D881}" destId="{1778BFA7-7BEF-4E9F-8F15-056793687904}" srcOrd="0" destOrd="2" presId="urn:microsoft.com/office/officeart/2005/8/layout/chevron2"/>
    <dgm:cxn modelId="{A74A502B-C545-4C2A-8392-0A075233D797}" srcId="{DDAA6BB6-ACBA-4B27-BF17-B2A1654A2C41}" destId="{772AA483-A149-48A5-AE74-40E62F5E6B2E}" srcOrd="0" destOrd="0" parTransId="{EB5320E6-9963-4543-8146-512814320B35}" sibTransId="{EE8FAFD1-EB0B-47F1-98F8-259E8481CFEC}"/>
    <dgm:cxn modelId="{86E11280-FB5D-4112-A02E-B129CD0C2EE1}" srcId="{C6C98138-EC8A-4F9B-B49D-4E3319186DD3}" destId="{6AAB9908-93F4-49E2-9D83-395F33F4D881}" srcOrd="2" destOrd="0" parTransId="{B516213B-5583-4AC2-8319-A6CA92C1AE1E}" sibTransId="{75323EA3-7524-4782-81C2-1AA610AC63F3}"/>
    <dgm:cxn modelId="{2E8B9F58-0E97-4139-BE22-423A972EA25D}" type="presOf" srcId="{B63C2BB2-707C-4437-9AE9-C71E1CF41123}" destId="{E306D66A-2240-4836-A911-0C5181913D61}" srcOrd="0" destOrd="2" presId="urn:microsoft.com/office/officeart/2005/8/layout/chevron2"/>
    <dgm:cxn modelId="{AA32D3B4-189B-499D-8F2D-67F5B511584F}" type="presOf" srcId="{772AA483-A149-48A5-AE74-40E62F5E6B2E}" destId="{0E5BA368-CAFA-43E7-9ADD-8CFA07C646CB}" srcOrd="0" destOrd="0" presId="urn:microsoft.com/office/officeart/2005/8/layout/chevron2"/>
    <dgm:cxn modelId="{0A840C55-F9D2-4411-9B8A-6EA1A11D6431}" srcId="{AD341805-908B-4685-9F96-F4C5976C5B7A}" destId="{F29881AC-A096-447D-A40C-ACC344849ED0}" srcOrd="0" destOrd="0" parTransId="{6CE48000-ED55-4ADE-A042-F5A4ACF46704}" sibTransId="{521BD34A-B5D0-4EC6-8DEC-59098FF34C19}"/>
    <dgm:cxn modelId="{C46E1171-8CFC-4A7E-9047-8B36CDE1A3AD}" srcId="{AD341805-908B-4685-9F96-F4C5976C5B7A}" destId="{6555CCEF-806B-4537-B3F3-87B4F17EF5CD}" srcOrd="3" destOrd="0" parTransId="{8154A1F4-1E90-4F67-B364-389E8B6C23D3}" sibTransId="{C54D749F-B00D-4FA5-B7CC-A2AB4F5AB946}"/>
    <dgm:cxn modelId="{12FB354C-BB9E-4214-B352-72683A9F04F6}" type="presOf" srcId="{34270A4F-A4F3-4A40-A6D4-F40C13E103AC}" destId="{E306D66A-2240-4836-A911-0C5181913D61}" srcOrd="0" destOrd="3" presId="urn:microsoft.com/office/officeart/2005/8/layout/chevron2"/>
    <dgm:cxn modelId="{555E9426-472D-4A6A-9027-B76EB2A82101}" type="presOf" srcId="{C6C98138-EC8A-4F9B-B49D-4E3319186DD3}" destId="{F9287C65-A243-49BB-B2F0-C5C1093C321D}" srcOrd="0" destOrd="0" presId="urn:microsoft.com/office/officeart/2005/8/layout/chevron2"/>
    <dgm:cxn modelId="{55A40DA6-E746-49C8-A0DD-15D0726511F0}" type="presOf" srcId="{85E8A6FD-0864-44E2-B58A-3C93D1B4A958}" destId="{E306D66A-2240-4836-A911-0C5181913D61}" srcOrd="0" destOrd="4" presId="urn:microsoft.com/office/officeart/2005/8/layout/chevron2"/>
    <dgm:cxn modelId="{389BFEA9-7A55-4C59-A57D-232B51F9EB23}" srcId="{89FD05DC-75C6-4C90-A532-D68EFB3A5FB5}" destId="{AE572363-70AE-4C1B-9159-5458C23676F7}" srcOrd="1" destOrd="0" parTransId="{F3C474BD-945E-435A-AF5F-C4EA3DCF2D2A}" sibTransId="{79D855B2-ACBF-42B4-A5A4-AFF8AC172F09}"/>
    <dgm:cxn modelId="{AC13D467-AF67-4F8D-94EA-7ACB03260636}" type="presOf" srcId="{2CABBAB0-C968-4862-9279-41317E256877}" destId="{14AE8FCB-A096-4103-BF81-47103F71AE6D}" srcOrd="0" destOrd="2" presId="urn:microsoft.com/office/officeart/2005/8/layout/chevron2"/>
    <dgm:cxn modelId="{9CF4211D-5F2F-414A-9345-D6976E587BD1}" srcId="{3CA8869D-0F58-4357-BBE2-8CC164864370}" destId="{DDAA6BB6-ACBA-4B27-BF17-B2A1654A2C41}" srcOrd="1" destOrd="0" parTransId="{5CF13B7F-EA80-4DEB-B303-44A4D7864A5F}" sibTransId="{8D30D508-DE96-4B64-A52F-FE21570F3CA3}"/>
    <dgm:cxn modelId="{E24A143A-0689-40EF-9BC7-2B707AEF69EF}" type="presOf" srcId="{6555CCEF-806B-4537-B3F3-87B4F17EF5CD}" destId="{0E5F06C9-AA7B-423F-B64B-3F8E10EE53FC}" srcOrd="0" destOrd="3" presId="urn:microsoft.com/office/officeart/2005/8/layout/chevron2"/>
    <dgm:cxn modelId="{35BC32E8-A3C5-4A16-B0B2-2DEDD6457E39}" type="presOf" srcId="{3CA8869D-0F58-4357-BBE2-8CC164864370}" destId="{9B15FBDF-B0CD-4852-9FFC-584F13A3DBFB}" srcOrd="0" destOrd="0" presId="urn:microsoft.com/office/officeart/2005/8/layout/chevron2"/>
    <dgm:cxn modelId="{925A7FD9-6237-4972-BDD8-C22FB3CFFFAE}" type="presOf" srcId="{C8E481E7-744D-45F9-B5AE-636828311866}" destId="{F3CE180B-4D34-4C33-BC20-50506900AC24}" srcOrd="0" destOrd="0" presId="urn:microsoft.com/office/officeart/2005/8/layout/chevron2"/>
    <dgm:cxn modelId="{D95CBEA2-F6BA-41D3-BD46-49D735B34542}" srcId="{3CA8869D-0F58-4357-BBE2-8CC164864370}" destId="{AD341805-908B-4685-9F96-F4C5976C5B7A}" srcOrd="2" destOrd="0" parTransId="{FB5AC8CE-4EA4-431B-B613-C2DADA990B6E}" sibTransId="{B5B3D94A-0D3A-498E-976C-E4429E252118}"/>
    <dgm:cxn modelId="{E6009E75-4DFE-4F2C-B0C1-D493D4678F93}" srcId="{89FD05DC-75C6-4C90-A532-D68EFB3A5FB5}" destId="{2CABBAB0-C968-4862-9279-41317E256877}" srcOrd="2" destOrd="0" parTransId="{DD1B1BA3-996A-4F84-81F2-17B123766FE7}" sibTransId="{DF603ED9-23FD-4BC8-B127-9ADE90865BEF}"/>
    <dgm:cxn modelId="{40007282-3C0A-4D0B-9A48-351529B87B26}" type="presOf" srcId="{7D628D19-9CF2-4CC2-937B-788CB0916209}" destId="{1778BFA7-7BEF-4E9F-8F15-056793687904}" srcOrd="0" destOrd="3" presId="urn:microsoft.com/office/officeart/2005/8/layout/chevron2"/>
    <dgm:cxn modelId="{EE469E04-405D-4DD1-BB35-59D830FB31C8}" srcId="{C8E481E7-744D-45F9-B5AE-636828311866}" destId="{16A2FC29-963A-4F81-8EF6-41E0C2ABA52B}" srcOrd="1" destOrd="0" parTransId="{24EE0A57-D515-4289-AF85-73AE62C3D72D}" sibTransId="{D921384F-EF83-4080-904D-2255C9DBE113}"/>
    <dgm:cxn modelId="{21B8CCD7-CDF8-4EC4-A4C4-605087D00779}" type="presOf" srcId="{DDAA6BB6-ACBA-4B27-BF17-B2A1654A2C41}" destId="{AA45D47F-5BB9-4900-A70A-96DB6DC34BD1}" srcOrd="0" destOrd="0" presId="urn:microsoft.com/office/officeart/2005/8/layout/chevron2"/>
    <dgm:cxn modelId="{048CEDD6-E8EA-46F8-8142-9EB4647E6C47}" type="presOf" srcId="{347DBEDD-0A01-4403-84A4-ED0202EF1FCB}" destId="{14AE8FCB-A096-4103-BF81-47103F71AE6D}" srcOrd="0" destOrd="0" presId="urn:microsoft.com/office/officeart/2005/8/layout/chevron2"/>
    <dgm:cxn modelId="{68883901-534E-4656-99C1-1625E81EE3C1}" type="presOf" srcId="{F29881AC-A096-447D-A40C-ACC344849ED0}" destId="{0E5F06C9-AA7B-423F-B64B-3F8E10EE53FC}" srcOrd="0" destOrd="0" presId="urn:microsoft.com/office/officeart/2005/8/layout/chevron2"/>
    <dgm:cxn modelId="{81DF8C4A-8300-4326-BCCF-BA1A606C8C9C}" srcId="{C8E481E7-744D-45F9-B5AE-636828311866}" destId="{8734B7E5-B4D4-4297-B0BE-9FF7D3A270FF}" srcOrd="0" destOrd="0" parTransId="{54824BD7-4B2D-4642-A332-F01AAAC5B3B8}" sibTransId="{E8072A3A-449A-45A9-9883-B8E7F05EEB03}"/>
    <dgm:cxn modelId="{38690536-3AAD-4A15-BC25-ACB0EFD6A290}" srcId="{C6C98138-EC8A-4F9B-B49D-4E3319186DD3}" destId="{7D628D19-9CF2-4CC2-937B-788CB0916209}" srcOrd="3" destOrd="0" parTransId="{F8DF13EB-0268-48A2-B628-C93EBAAE66CE}" sibTransId="{F53A8EAF-5F83-498E-AFE7-51A979A7348C}"/>
    <dgm:cxn modelId="{B80C38A5-0605-451F-88C4-BF948C7F16D3}" srcId="{AD341805-908B-4685-9F96-F4C5976C5B7A}" destId="{66B1A004-5CFA-4016-B87D-7CC82D7BFD8F}" srcOrd="1" destOrd="0" parTransId="{D20E4C37-B08F-4FF7-A1CB-7AEC6AF1F46A}" sibTransId="{BD836143-7A98-451C-B285-4216C85034D5}"/>
    <dgm:cxn modelId="{B9F4E038-5D13-49FF-82AD-E576F3C4435F}" type="presOf" srcId="{AD341805-908B-4685-9F96-F4C5976C5B7A}" destId="{EF5C128A-D605-42B3-BCD4-B2476E2C73E4}" srcOrd="0" destOrd="0" presId="urn:microsoft.com/office/officeart/2005/8/layout/chevron2"/>
    <dgm:cxn modelId="{E9ED8069-2C47-4ECA-8E80-C16380AAF89C}" type="presOf" srcId="{9ED339A0-B229-4E0F-800C-7B3EBA1D63BF}" destId="{0E5BA368-CAFA-43E7-9ADD-8CFA07C646CB}" srcOrd="0" destOrd="2" presId="urn:microsoft.com/office/officeart/2005/8/layout/chevron2"/>
    <dgm:cxn modelId="{7D8B294A-15E7-428B-BBCF-26A3A03FD1FD}" type="presOf" srcId="{AE572363-70AE-4C1B-9159-5458C23676F7}" destId="{14AE8FCB-A096-4103-BF81-47103F71AE6D}" srcOrd="0" destOrd="1" presId="urn:microsoft.com/office/officeart/2005/8/layout/chevron2"/>
    <dgm:cxn modelId="{980CFA3F-42C3-43E7-84AF-9FDA30C771EC}" srcId="{3CA8869D-0F58-4357-BBE2-8CC164864370}" destId="{C8E481E7-744D-45F9-B5AE-636828311866}" srcOrd="3" destOrd="0" parTransId="{7FDD6955-D501-4D22-AF55-000F2E2D8F70}" sibTransId="{BFCAD9DB-E2D7-436C-9165-E481EC92CB20}"/>
    <dgm:cxn modelId="{86ACEA6A-D1B1-44DF-AE8A-99EEB6F5B052}" type="presOf" srcId="{650117BC-84EA-4C7B-9078-D0F22EF6E131}" destId="{0E5F06C9-AA7B-423F-B64B-3F8E10EE53FC}" srcOrd="0" destOrd="2" presId="urn:microsoft.com/office/officeart/2005/8/layout/chevron2"/>
    <dgm:cxn modelId="{FBC45C7F-8D2B-4B1B-9C2E-E03B9D17FEAD}" srcId="{DDAA6BB6-ACBA-4B27-BF17-B2A1654A2C41}" destId="{9ED339A0-B229-4E0F-800C-7B3EBA1D63BF}" srcOrd="2" destOrd="0" parTransId="{9D8F23FF-70BA-47F3-8C3B-FDD3F8E007AD}" sibTransId="{0742E92F-5948-4B10-BCFE-E67A44A7F9B2}"/>
    <dgm:cxn modelId="{9F93948A-E067-4569-819B-4A724A1493D1}" type="presOf" srcId="{89FD05DC-75C6-4C90-A532-D68EFB3A5FB5}" destId="{15444E36-F67E-4AFB-9F6B-9764318E55FF}" srcOrd="0" destOrd="0" presId="urn:microsoft.com/office/officeart/2005/8/layout/chevron2"/>
    <dgm:cxn modelId="{8A104F63-8EDC-4A9F-ACAD-53D9755A27D5}" srcId="{DDAA6BB6-ACBA-4B27-BF17-B2A1654A2C41}" destId="{996974AF-3B86-4EF9-BFEE-45C22982C3A9}" srcOrd="1" destOrd="0" parTransId="{382AE6D2-5E7A-4A19-8397-8E7DA1ABF272}" sibTransId="{5D65F442-9533-4C40-9DB6-12B28A707551}"/>
    <dgm:cxn modelId="{07BF9579-3A1C-47A6-A7D7-BD8DB0F01880}" srcId="{AD341805-908B-4685-9F96-F4C5976C5B7A}" destId="{650117BC-84EA-4C7B-9078-D0F22EF6E131}" srcOrd="2" destOrd="0" parTransId="{CD4474B7-D01F-4742-937E-EDA2A5A6D2CF}" sibTransId="{BE9471D6-D4A3-4DDC-B0DE-C3FE88620D92}"/>
    <dgm:cxn modelId="{18784F91-9CC6-489C-ABB6-84B6728E5A3F}" type="presOf" srcId="{8734B7E5-B4D4-4297-B0BE-9FF7D3A270FF}" destId="{E306D66A-2240-4836-A911-0C5181913D61}" srcOrd="0" destOrd="0" presId="urn:microsoft.com/office/officeart/2005/8/layout/chevron2"/>
    <dgm:cxn modelId="{6C05C421-96DF-4AF7-8962-1B105D97E99F}" type="presParOf" srcId="{9B15FBDF-B0CD-4852-9FFC-584F13A3DBFB}" destId="{987881C9-D03C-49D8-9384-4DEDAB7AC0F9}" srcOrd="0" destOrd="0" presId="urn:microsoft.com/office/officeart/2005/8/layout/chevron2"/>
    <dgm:cxn modelId="{05978413-BD90-4C3F-8D20-88B48B1608C7}" type="presParOf" srcId="{987881C9-D03C-49D8-9384-4DEDAB7AC0F9}" destId="{15444E36-F67E-4AFB-9F6B-9764318E55FF}" srcOrd="0" destOrd="0" presId="urn:microsoft.com/office/officeart/2005/8/layout/chevron2"/>
    <dgm:cxn modelId="{22366611-48BF-41F2-8003-5009C1F07AF5}" type="presParOf" srcId="{987881C9-D03C-49D8-9384-4DEDAB7AC0F9}" destId="{14AE8FCB-A096-4103-BF81-47103F71AE6D}" srcOrd="1" destOrd="0" presId="urn:microsoft.com/office/officeart/2005/8/layout/chevron2"/>
    <dgm:cxn modelId="{61A42CE6-3762-4806-93CE-A6F7188EEEB5}" type="presParOf" srcId="{9B15FBDF-B0CD-4852-9FFC-584F13A3DBFB}" destId="{F05E748A-EDE1-4681-B91B-9A4F2C0D4CED}" srcOrd="1" destOrd="0" presId="urn:microsoft.com/office/officeart/2005/8/layout/chevron2"/>
    <dgm:cxn modelId="{8EC0B897-C431-43EC-8114-89593FEC888D}" type="presParOf" srcId="{9B15FBDF-B0CD-4852-9FFC-584F13A3DBFB}" destId="{6C9E254B-8681-422E-B551-0D3AA95C0C98}" srcOrd="2" destOrd="0" presId="urn:microsoft.com/office/officeart/2005/8/layout/chevron2"/>
    <dgm:cxn modelId="{12C75373-BA8F-493A-BDE5-0BC7DC4BC0E5}" type="presParOf" srcId="{6C9E254B-8681-422E-B551-0D3AA95C0C98}" destId="{AA45D47F-5BB9-4900-A70A-96DB6DC34BD1}" srcOrd="0" destOrd="0" presId="urn:microsoft.com/office/officeart/2005/8/layout/chevron2"/>
    <dgm:cxn modelId="{C73D7322-C510-4CCF-9230-290E0CA216AA}" type="presParOf" srcId="{6C9E254B-8681-422E-B551-0D3AA95C0C98}" destId="{0E5BA368-CAFA-43E7-9ADD-8CFA07C646CB}" srcOrd="1" destOrd="0" presId="urn:microsoft.com/office/officeart/2005/8/layout/chevron2"/>
    <dgm:cxn modelId="{5F2F514F-2BD5-42AA-93A1-345512248184}" type="presParOf" srcId="{9B15FBDF-B0CD-4852-9FFC-584F13A3DBFB}" destId="{C1951302-6A82-4735-AAD6-0D73B61B76CB}" srcOrd="3" destOrd="0" presId="urn:microsoft.com/office/officeart/2005/8/layout/chevron2"/>
    <dgm:cxn modelId="{2552B36B-91AE-4DB4-B966-C7BF68D3ABE6}" type="presParOf" srcId="{9B15FBDF-B0CD-4852-9FFC-584F13A3DBFB}" destId="{A8F535E9-81FA-4F07-9E18-2AA4DE4658A1}" srcOrd="4" destOrd="0" presId="urn:microsoft.com/office/officeart/2005/8/layout/chevron2"/>
    <dgm:cxn modelId="{C6707AA3-5299-4D53-9659-CEB9194AD263}" type="presParOf" srcId="{A8F535E9-81FA-4F07-9E18-2AA4DE4658A1}" destId="{EF5C128A-D605-42B3-BCD4-B2476E2C73E4}" srcOrd="0" destOrd="0" presId="urn:microsoft.com/office/officeart/2005/8/layout/chevron2"/>
    <dgm:cxn modelId="{5452B092-B334-4AC8-9D7D-45ACD632B489}" type="presParOf" srcId="{A8F535E9-81FA-4F07-9E18-2AA4DE4658A1}" destId="{0E5F06C9-AA7B-423F-B64B-3F8E10EE53FC}" srcOrd="1" destOrd="0" presId="urn:microsoft.com/office/officeart/2005/8/layout/chevron2"/>
    <dgm:cxn modelId="{44D94715-4482-4747-BCBB-417C234E6DF9}" type="presParOf" srcId="{9B15FBDF-B0CD-4852-9FFC-584F13A3DBFB}" destId="{F32420CD-2DAB-4EA1-B880-8E054D41AEA4}" srcOrd="5" destOrd="0" presId="urn:microsoft.com/office/officeart/2005/8/layout/chevron2"/>
    <dgm:cxn modelId="{4E33D16D-45FB-4420-8B80-0962392BFA21}" type="presParOf" srcId="{9B15FBDF-B0CD-4852-9FFC-584F13A3DBFB}" destId="{CC2B6241-A106-4AA1-8169-EC76C3B5CAE0}" srcOrd="6" destOrd="0" presId="urn:microsoft.com/office/officeart/2005/8/layout/chevron2"/>
    <dgm:cxn modelId="{BBBFFB10-EA25-4704-90D6-6A1CB592F61D}" type="presParOf" srcId="{CC2B6241-A106-4AA1-8169-EC76C3B5CAE0}" destId="{F3CE180B-4D34-4C33-BC20-50506900AC24}" srcOrd="0" destOrd="0" presId="urn:microsoft.com/office/officeart/2005/8/layout/chevron2"/>
    <dgm:cxn modelId="{53C2ACBB-426A-46AE-BCC7-8D1A7B2D6895}" type="presParOf" srcId="{CC2B6241-A106-4AA1-8169-EC76C3B5CAE0}" destId="{E306D66A-2240-4836-A911-0C5181913D61}" srcOrd="1" destOrd="0" presId="urn:microsoft.com/office/officeart/2005/8/layout/chevron2"/>
    <dgm:cxn modelId="{248CAC5A-7B80-4103-AA90-C5E695DAAF9F}" type="presParOf" srcId="{9B15FBDF-B0CD-4852-9FFC-584F13A3DBFB}" destId="{C2FA5BB1-92E9-49BF-99D5-925AB9E6E376}" srcOrd="7" destOrd="0" presId="urn:microsoft.com/office/officeart/2005/8/layout/chevron2"/>
    <dgm:cxn modelId="{21826988-DCF2-489B-BBE7-C8A02B29035E}" type="presParOf" srcId="{9B15FBDF-B0CD-4852-9FFC-584F13A3DBFB}" destId="{4CA8BB49-EC63-4837-B243-5F5FC840F9E3}" srcOrd="8" destOrd="0" presId="urn:microsoft.com/office/officeart/2005/8/layout/chevron2"/>
    <dgm:cxn modelId="{9FC20A1A-63D2-4B92-8099-66E2FDEA249D}" type="presParOf" srcId="{4CA8BB49-EC63-4837-B243-5F5FC840F9E3}" destId="{F9287C65-A243-49BB-B2F0-C5C1093C321D}" srcOrd="0" destOrd="0" presId="urn:microsoft.com/office/officeart/2005/8/layout/chevron2"/>
    <dgm:cxn modelId="{B3F9D3E3-C1CD-4F9D-9D36-AE809C229344}" type="presParOf" srcId="{4CA8BB49-EC63-4837-B243-5F5FC840F9E3}" destId="{1778BFA7-7BEF-4E9F-8F15-05679368790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8D09F2-0203-42F9-9980-5DE031D1EFCA}">
      <dsp:nvSpPr>
        <dsp:cNvPr id="0" name=""/>
        <dsp:cNvSpPr/>
      </dsp:nvSpPr>
      <dsp:spPr>
        <a:xfrm>
          <a:off x="634364" y="0"/>
          <a:ext cx="7189470" cy="21336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979B4B-7019-437D-A323-72F6B4BD6DA4}">
      <dsp:nvSpPr>
        <dsp:cNvPr id="0" name=""/>
        <dsp:cNvSpPr/>
      </dsp:nvSpPr>
      <dsp:spPr>
        <a:xfrm>
          <a:off x="103" y="640080"/>
          <a:ext cx="1237755" cy="85344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1" kern="1200" smtClean="0"/>
            <a:t>Deciding Scope of Energy Audit</a:t>
          </a:r>
          <a:endParaRPr lang="en-IN" sz="1400" b="1" kern="1200" dirty="0"/>
        </a:p>
      </dsp:txBody>
      <dsp:txXfrm>
        <a:off x="103" y="640080"/>
        <a:ext cx="1237755" cy="853440"/>
      </dsp:txXfrm>
    </dsp:sp>
    <dsp:sp modelId="{F7F70282-5E97-43AD-A99A-4E726016ABB8}">
      <dsp:nvSpPr>
        <dsp:cNvPr id="0" name=""/>
        <dsp:cNvSpPr/>
      </dsp:nvSpPr>
      <dsp:spPr>
        <a:xfrm>
          <a:off x="1426665" y="645089"/>
          <a:ext cx="1237755" cy="85344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1" kern="1200" dirty="0" smtClean="0"/>
            <a:t>Verification of data of Energy Use</a:t>
          </a:r>
          <a:endParaRPr lang="en-IN" sz="1400" b="1" kern="1200" dirty="0"/>
        </a:p>
      </dsp:txBody>
      <dsp:txXfrm>
        <a:off x="1426665" y="645089"/>
        <a:ext cx="1237755" cy="853440"/>
      </dsp:txXfrm>
    </dsp:sp>
    <dsp:sp modelId="{407822D9-ECA6-4684-A7DA-D538DE962C57}">
      <dsp:nvSpPr>
        <dsp:cNvPr id="0" name=""/>
        <dsp:cNvSpPr/>
      </dsp:nvSpPr>
      <dsp:spPr>
        <a:xfrm>
          <a:off x="2888198" y="640080"/>
          <a:ext cx="1237755" cy="853440"/>
        </a:xfrm>
        <a:prstGeom prst="roundRect">
          <a:avLst/>
        </a:prstGeom>
        <a:solidFill>
          <a:srgbClr val="3366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1" kern="1200" dirty="0"/>
            <a:t>Monitoring </a:t>
          </a:r>
          <a:r>
            <a:rPr lang="en-IN" sz="1400" b="1" kern="1200" dirty="0" smtClean="0"/>
            <a:t>&amp;analysis </a:t>
          </a:r>
          <a:r>
            <a:rPr lang="en-IN" sz="1400" b="1" kern="1200" dirty="0"/>
            <a:t>of use of energy data</a:t>
          </a:r>
        </a:p>
      </dsp:txBody>
      <dsp:txXfrm>
        <a:off x="2888198" y="640080"/>
        <a:ext cx="1237755" cy="853440"/>
      </dsp:txXfrm>
    </dsp:sp>
    <dsp:sp modelId="{CB198AA6-3D37-4EEE-883B-D8A118DB500D}">
      <dsp:nvSpPr>
        <dsp:cNvPr id="0" name=""/>
        <dsp:cNvSpPr/>
      </dsp:nvSpPr>
      <dsp:spPr>
        <a:xfrm>
          <a:off x="4332246" y="640080"/>
          <a:ext cx="1237755" cy="85344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1" kern="1200" dirty="0"/>
            <a:t>Recommendation and Cost Benefit Analysis</a:t>
          </a:r>
        </a:p>
      </dsp:txBody>
      <dsp:txXfrm>
        <a:off x="4332246" y="640080"/>
        <a:ext cx="1237755" cy="853440"/>
      </dsp:txXfrm>
    </dsp:sp>
    <dsp:sp modelId="{287217CE-3D4E-4017-8821-45C5860E0A3B}">
      <dsp:nvSpPr>
        <dsp:cNvPr id="0" name=""/>
        <dsp:cNvSpPr/>
      </dsp:nvSpPr>
      <dsp:spPr>
        <a:xfrm>
          <a:off x="5776293" y="640080"/>
          <a:ext cx="1237755" cy="853440"/>
        </a:xfrm>
        <a:prstGeom prst="roundRect">
          <a:avLst/>
        </a:prstGeom>
        <a:solidFill>
          <a:srgbClr val="C06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1" kern="1200" dirty="0"/>
            <a:t>Action Plan</a:t>
          </a:r>
        </a:p>
      </dsp:txBody>
      <dsp:txXfrm>
        <a:off x="5776293" y="640080"/>
        <a:ext cx="1237755" cy="853440"/>
      </dsp:txXfrm>
    </dsp:sp>
    <dsp:sp modelId="{E38246D2-5948-4439-94F7-EBFE6ACDCB33}">
      <dsp:nvSpPr>
        <dsp:cNvPr id="0" name=""/>
        <dsp:cNvSpPr/>
      </dsp:nvSpPr>
      <dsp:spPr>
        <a:xfrm>
          <a:off x="7220341" y="640080"/>
          <a:ext cx="1237755" cy="853440"/>
        </a:xfrm>
        <a:prstGeom prst="roundRect">
          <a:avLst/>
        </a:prstGeom>
        <a:solidFill>
          <a:srgbClr val="41AC4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1" kern="1200" dirty="0"/>
            <a:t>Energy Audit Report</a:t>
          </a:r>
        </a:p>
      </dsp:txBody>
      <dsp:txXfrm>
        <a:off x="7220341" y="640080"/>
        <a:ext cx="1237755" cy="8534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599807-3556-4318-94F6-0F269D066C82}">
      <dsp:nvSpPr>
        <dsp:cNvPr id="0" name=""/>
        <dsp:cNvSpPr/>
      </dsp:nvSpPr>
      <dsp:spPr>
        <a:xfrm rot="5400000">
          <a:off x="-163181" y="353509"/>
          <a:ext cx="1087874" cy="761512"/>
        </a:xfrm>
        <a:prstGeom prst="chevron">
          <a:avLst/>
        </a:prstGeom>
        <a:solidFill>
          <a:srgbClr val="008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Planning</a:t>
          </a:r>
          <a:endParaRPr lang="en-US" sz="1300" b="1" kern="1200" dirty="0"/>
        </a:p>
      </dsp:txBody>
      <dsp:txXfrm rot="5400000">
        <a:off x="-163181" y="353509"/>
        <a:ext cx="1087874" cy="761512"/>
      </dsp:txXfrm>
    </dsp:sp>
    <dsp:sp modelId="{E161C20E-B317-49EC-8899-784EB6FD2AD6}">
      <dsp:nvSpPr>
        <dsp:cNvPr id="0" name=""/>
        <dsp:cNvSpPr/>
      </dsp:nvSpPr>
      <dsp:spPr>
        <a:xfrm rot="5400000">
          <a:off x="4128259" y="-3342555"/>
          <a:ext cx="1039393" cy="77728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Receive Formal PO / Commencement Letter, Hold Opening Meeting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Review Audit Scope &amp; Objective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Address &amp; Management Inherent Concerns and  Onsite Support 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Address Onsite &amp; Offsite </a:t>
          </a:r>
          <a:r>
            <a:rPr lang="en-US" sz="1500" kern="1200" dirty="0" err="1" smtClean="0"/>
            <a:t>Mandays</a:t>
          </a:r>
          <a:r>
            <a:rPr lang="en-US" sz="1500" kern="1200" dirty="0" smtClean="0"/>
            <a:t> for Completing Agreed Scope </a:t>
          </a:r>
          <a:r>
            <a:rPr lang="en-US" sz="1500" kern="1200" dirty="0" err="1" smtClean="0"/>
            <a:t>incl</a:t>
          </a:r>
          <a:r>
            <a:rPr lang="en-US" sz="1500" kern="1200" dirty="0" smtClean="0"/>
            <a:t> Report</a:t>
          </a:r>
          <a:endParaRPr lang="en-US" sz="1500" kern="1200" dirty="0"/>
        </a:p>
      </dsp:txBody>
      <dsp:txXfrm rot="5400000">
        <a:off x="4128259" y="-3342555"/>
        <a:ext cx="1039393" cy="7772887"/>
      </dsp:txXfrm>
    </dsp:sp>
    <dsp:sp modelId="{09C479A3-2E37-4090-87CC-FE997B458085}">
      <dsp:nvSpPr>
        <dsp:cNvPr id="0" name=""/>
        <dsp:cNvSpPr/>
      </dsp:nvSpPr>
      <dsp:spPr>
        <a:xfrm rot="5400000">
          <a:off x="-163181" y="1423799"/>
          <a:ext cx="1087874" cy="761512"/>
        </a:xfrm>
        <a:prstGeom prst="chevron">
          <a:avLst/>
        </a:prstGeom>
        <a:solidFill>
          <a:srgbClr val="008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Field Work</a:t>
          </a:r>
          <a:endParaRPr lang="en-US" sz="1400" b="1" kern="1200" dirty="0"/>
        </a:p>
      </dsp:txBody>
      <dsp:txXfrm rot="5400000">
        <a:off x="-163181" y="1423799"/>
        <a:ext cx="1087874" cy="761512"/>
      </dsp:txXfrm>
    </dsp:sp>
    <dsp:sp modelId="{F19A9F76-2833-4E8C-88E1-F84E3E03433F}">
      <dsp:nvSpPr>
        <dsp:cNvPr id="0" name=""/>
        <dsp:cNvSpPr/>
      </dsp:nvSpPr>
      <dsp:spPr>
        <a:xfrm rot="5400000">
          <a:off x="4208448" y="-2272080"/>
          <a:ext cx="879014" cy="77728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Conduct General Walk-through, Prepare Initial Plan, Discuss Procedures with Key Staff 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Conduct Test Work, Data collection as per Formats &amp; Test Codes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Communicate throughout on Audit Progress &amp; Potential Findings</a:t>
          </a:r>
          <a:endParaRPr lang="en-US" sz="1500" kern="1200" dirty="0"/>
        </a:p>
      </dsp:txBody>
      <dsp:txXfrm rot="5400000">
        <a:off x="4208448" y="-2272080"/>
        <a:ext cx="879014" cy="7772887"/>
      </dsp:txXfrm>
    </dsp:sp>
    <dsp:sp modelId="{8492B487-22A4-429E-BC14-29A7D4E5363F}">
      <dsp:nvSpPr>
        <dsp:cNvPr id="0" name=""/>
        <dsp:cNvSpPr/>
      </dsp:nvSpPr>
      <dsp:spPr>
        <a:xfrm rot="5400000">
          <a:off x="-163181" y="2596332"/>
          <a:ext cx="1087874" cy="761512"/>
        </a:xfrm>
        <a:prstGeom prst="chevron">
          <a:avLst/>
        </a:prstGeom>
        <a:solidFill>
          <a:srgbClr val="008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Reporting</a:t>
          </a:r>
          <a:endParaRPr lang="en-US" sz="1200" b="1" kern="1200" dirty="0"/>
        </a:p>
      </dsp:txBody>
      <dsp:txXfrm rot="5400000">
        <a:off x="-163181" y="2596332"/>
        <a:ext cx="1087874" cy="761512"/>
      </dsp:txXfrm>
    </dsp:sp>
    <dsp:sp modelId="{D7B91F70-952C-4278-9EB1-1EA23E1E61FB}">
      <dsp:nvSpPr>
        <dsp:cNvPr id="0" name=""/>
        <dsp:cNvSpPr/>
      </dsp:nvSpPr>
      <dsp:spPr>
        <a:xfrm rot="5400000">
          <a:off x="4106391" y="-1099733"/>
          <a:ext cx="1083128" cy="77728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0" i="0" kern="1200" dirty="0" smtClean="0"/>
            <a:t>Summarize Findings, Draft Discussions, Conclusions, Review Recommendations  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Conduct closing meeting, Discuss Observations &amp; Recommendations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Data Compilation, Draft Report Preparation &amp; Submission, Address Recommendations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Submit Final Report With Management Response / Comments Included</a:t>
          </a:r>
          <a:endParaRPr lang="en-US" sz="15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800" kern="1200" dirty="0"/>
        </a:p>
      </dsp:txBody>
      <dsp:txXfrm rot="5400000">
        <a:off x="4106391" y="-1099733"/>
        <a:ext cx="1083128" cy="7772887"/>
      </dsp:txXfrm>
    </dsp:sp>
    <dsp:sp modelId="{7FAF67F7-38DA-4C4B-947B-F73F88F54E70}">
      <dsp:nvSpPr>
        <dsp:cNvPr id="0" name=""/>
        <dsp:cNvSpPr/>
      </dsp:nvSpPr>
      <dsp:spPr>
        <a:xfrm rot="5400000">
          <a:off x="-163181" y="3705387"/>
          <a:ext cx="1087874" cy="761512"/>
        </a:xfrm>
        <a:prstGeom prst="chevron">
          <a:avLst/>
        </a:prstGeom>
        <a:solidFill>
          <a:srgbClr val="008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Follow up</a:t>
          </a:r>
          <a:endParaRPr lang="en-US" sz="1400" b="1" kern="1200" dirty="0"/>
        </a:p>
      </dsp:txBody>
      <dsp:txXfrm rot="5400000">
        <a:off x="-163181" y="3705387"/>
        <a:ext cx="1087874" cy="761512"/>
      </dsp:txXfrm>
    </dsp:sp>
    <dsp:sp modelId="{40EA2C7F-2FCB-4410-86A0-280D2BD9B991}">
      <dsp:nvSpPr>
        <dsp:cNvPr id="0" name=""/>
        <dsp:cNvSpPr/>
      </dsp:nvSpPr>
      <dsp:spPr>
        <a:xfrm rot="5400000">
          <a:off x="4169869" y="9321"/>
          <a:ext cx="956172" cy="77728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Follow up on Implementation Support. 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Extend OEM Vendor Support, if reqd.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Report Recommendation / Implementation Progress.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Supervise Implementation, if reqd.</a:t>
          </a:r>
          <a:endParaRPr lang="en-US" sz="1500" kern="1200" dirty="0"/>
        </a:p>
      </dsp:txBody>
      <dsp:txXfrm rot="5400000">
        <a:off x="4169869" y="9321"/>
        <a:ext cx="956172" cy="7772887"/>
      </dsp:txXfrm>
    </dsp:sp>
    <dsp:sp modelId="{CAEFECA2-141F-4AF2-A678-4BE3B77F1467}">
      <dsp:nvSpPr>
        <dsp:cNvPr id="0" name=""/>
        <dsp:cNvSpPr/>
      </dsp:nvSpPr>
      <dsp:spPr>
        <a:xfrm rot="5400000">
          <a:off x="-163181" y="4689915"/>
          <a:ext cx="1087874" cy="761512"/>
        </a:xfrm>
        <a:prstGeom prst="chevron">
          <a:avLst/>
        </a:prstGeom>
        <a:solidFill>
          <a:srgbClr val="0066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M&amp;V</a:t>
          </a:r>
          <a:endParaRPr lang="en-US" sz="1400" b="1" kern="1200" dirty="0"/>
        </a:p>
      </dsp:txBody>
      <dsp:txXfrm rot="5400000">
        <a:off x="-163181" y="4689915"/>
        <a:ext cx="1087874" cy="761512"/>
      </dsp:txXfrm>
    </dsp:sp>
    <dsp:sp modelId="{11D9767A-8FE3-4819-88DD-8A224C5F09F8}">
      <dsp:nvSpPr>
        <dsp:cNvPr id="0" name=""/>
        <dsp:cNvSpPr/>
      </dsp:nvSpPr>
      <dsp:spPr>
        <a:xfrm rot="5400000">
          <a:off x="4294396" y="993849"/>
          <a:ext cx="707118" cy="77728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Monitor Actual Savings Realised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Review / Compare With Recommendations &amp; Initial Estimation</a:t>
          </a:r>
          <a:endParaRPr lang="en-US" sz="1500" kern="1200" dirty="0"/>
        </a:p>
      </dsp:txBody>
      <dsp:txXfrm rot="5400000">
        <a:off x="4294396" y="993849"/>
        <a:ext cx="707118" cy="777288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1F3B1A-9457-4F33-9A07-C3EF3C884C26}">
      <dsp:nvSpPr>
        <dsp:cNvPr id="0" name=""/>
        <dsp:cNvSpPr/>
      </dsp:nvSpPr>
      <dsp:spPr>
        <a:xfrm>
          <a:off x="0" y="4645483"/>
          <a:ext cx="8382000" cy="762130"/>
        </a:xfrm>
        <a:prstGeom prst="rect">
          <a:avLst/>
        </a:prstGeom>
        <a:solidFill>
          <a:srgbClr val="008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Review Best Alternative Practices</a:t>
          </a:r>
          <a:endParaRPr lang="en-US" sz="1500" b="1" kern="1200" dirty="0"/>
        </a:p>
      </dsp:txBody>
      <dsp:txXfrm>
        <a:off x="0" y="4645483"/>
        <a:ext cx="8382000" cy="411550"/>
      </dsp:txXfrm>
    </dsp:sp>
    <dsp:sp modelId="{CB0947A6-2486-4AA9-9FA9-8B1255419FDC}">
      <dsp:nvSpPr>
        <dsp:cNvPr id="0" name=""/>
        <dsp:cNvSpPr/>
      </dsp:nvSpPr>
      <dsp:spPr>
        <a:xfrm>
          <a:off x="4092" y="5041791"/>
          <a:ext cx="2791271" cy="3505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ENCON Opportunity</a:t>
          </a:r>
          <a:endParaRPr lang="en-US" sz="1500" kern="1200" dirty="0"/>
        </a:p>
      </dsp:txBody>
      <dsp:txXfrm>
        <a:off x="4092" y="5041791"/>
        <a:ext cx="2791271" cy="350579"/>
      </dsp:txXfrm>
    </dsp:sp>
    <dsp:sp modelId="{5AB4552D-6B19-488B-A6B3-4FD143C93D1E}">
      <dsp:nvSpPr>
        <dsp:cNvPr id="0" name=""/>
        <dsp:cNvSpPr/>
      </dsp:nvSpPr>
      <dsp:spPr>
        <a:xfrm>
          <a:off x="2795364" y="5041791"/>
          <a:ext cx="2791271" cy="3505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Review Process Specific BAT’s</a:t>
          </a:r>
          <a:endParaRPr lang="en-US" sz="1500" kern="1200" dirty="0"/>
        </a:p>
      </dsp:txBody>
      <dsp:txXfrm>
        <a:off x="2795364" y="5041791"/>
        <a:ext cx="2791271" cy="350579"/>
      </dsp:txXfrm>
    </dsp:sp>
    <dsp:sp modelId="{ADB0E703-46A4-4C48-9FAF-BAFA5EFECBA0}">
      <dsp:nvSpPr>
        <dsp:cNvPr id="0" name=""/>
        <dsp:cNvSpPr/>
      </dsp:nvSpPr>
      <dsp:spPr>
        <a:xfrm>
          <a:off x="5586635" y="5041791"/>
          <a:ext cx="2791271" cy="3505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Review Tech-Eco feasibility for implementing BAT</a:t>
          </a:r>
          <a:endParaRPr lang="en-US" sz="1500" kern="1200" dirty="0"/>
        </a:p>
      </dsp:txBody>
      <dsp:txXfrm>
        <a:off x="5586635" y="5041791"/>
        <a:ext cx="2791271" cy="350579"/>
      </dsp:txXfrm>
    </dsp:sp>
    <dsp:sp modelId="{BA50CCEF-3F73-4A1C-896F-82B925C436F2}">
      <dsp:nvSpPr>
        <dsp:cNvPr id="0" name=""/>
        <dsp:cNvSpPr/>
      </dsp:nvSpPr>
      <dsp:spPr>
        <a:xfrm rot="10800000">
          <a:off x="0" y="3484759"/>
          <a:ext cx="8382000" cy="1172156"/>
        </a:xfrm>
        <a:prstGeom prst="upArrowCallout">
          <a:avLst/>
        </a:prstGeom>
        <a:solidFill>
          <a:srgbClr val="008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b="1" kern="1200" dirty="0" smtClean="0"/>
            <a:t>Benchmark / Norms Fixation</a:t>
          </a:r>
          <a:endParaRPr lang="en-US" sz="1500" b="1" kern="1200" dirty="0"/>
        </a:p>
      </dsp:txBody>
      <dsp:txXfrm>
        <a:off x="0" y="3484759"/>
        <a:ext cx="8382000" cy="411426"/>
      </dsp:txXfrm>
    </dsp:sp>
    <dsp:sp modelId="{899547C2-EDEB-410C-B2F9-A8A1D4AC9B92}">
      <dsp:nvSpPr>
        <dsp:cNvPr id="0" name=""/>
        <dsp:cNvSpPr/>
      </dsp:nvSpPr>
      <dsp:spPr>
        <a:xfrm>
          <a:off x="0" y="3896186"/>
          <a:ext cx="2095500" cy="3504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Analyse Use, Trend, &amp; Benchmarking</a:t>
          </a:r>
          <a:endParaRPr lang="en-US" sz="1500" kern="1200" dirty="0"/>
        </a:p>
      </dsp:txBody>
      <dsp:txXfrm>
        <a:off x="0" y="3896186"/>
        <a:ext cx="2095500" cy="350474"/>
      </dsp:txXfrm>
    </dsp:sp>
    <dsp:sp modelId="{B42EBE9E-9FCF-4907-8100-A9F65D794DBD}">
      <dsp:nvSpPr>
        <dsp:cNvPr id="0" name=""/>
        <dsp:cNvSpPr/>
      </dsp:nvSpPr>
      <dsp:spPr>
        <a:xfrm>
          <a:off x="2095500" y="3896186"/>
          <a:ext cx="2095500" cy="3504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Analyse Variations in SEC</a:t>
          </a:r>
          <a:endParaRPr lang="en-US" sz="1500" kern="1200" dirty="0"/>
        </a:p>
      </dsp:txBody>
      <dsp:txXfrm>
        <a:off x="2095500" y="3896186"/>
        <a:ext cx="2095500" cy="350474"/>
      </dsp:txXfrm>
    </dsp:sp>
    <dsp:sp modelId="{4144DB09-D2D5-4783-8D5E-4A073E90844B}">
      <dsp:nvSpPr>
        <dsp:cNvPr id="0" name=""/>
        <dsp:cNvSpPr/>
      </dsp:nvSpPr>
      <dsp:spPr>
        <a:xfrm>
          <a:off x="4191000" y="3896186"/>
          <a:ext cx="2095500" cy="3504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Compute Theoretical Energy Requirement</a:t>
          </a:r>
          <a:endParaRPr lang="en-US" sz="1500" kern="1200" dirty="0"/>
        </a:p>
      </dsp:txBody>
      <dsp:txXfrm>
        <a:off x="4191000" y="3896186"/>
        <a:ext cx="2095500" cy="350474"/>
      </dsp:txXfrm>
    </dsp:sp>
    <dsp:sp modelId="{6A5A64EC-A00F-4B5B-88F0-F29F695D3DAB}">
      <dsp:nvSpPr>
        <dsp:cNvPr id="0" name=""/>
        <dsp:cNvSpPr/>
      </dsp:nvSpPr>
      <dsp:spPr>
        <a:xfrm>
          <a:off x="6286500" y="3896186"/>
          <a:ext cx="2095500" cy="3504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Compare Theo. Vs Actual Norms</a:t>
          </a:r>
          <a:endParaRPr lang="en-US" sz="1500" kern="1200" dirty="0"/>
        </a:p>
      </dsp:txBody>
      <dsp:txXfrm>
        <a:off x="6286500" y="3896186"/>
        <a:ext cx="2095500" cy="350474"/>
      </dsp:txXfrm>
    </dsp:sp>
    <dsp:sp modelId="{2B8AF47D-498A-4FDA-825E-78AEEF432ABA}">
      <dsp:nvSpPr>
        <dsp:cNvPr id="0" name=""/>
        <dsp:cNvSpPr/>
      </dsp:nvSpPr>
      <dsp:spPr>
        <a:xfrm rot="10800000">
          <a:off x="0" y="2324034"/>
          <a:ext cx="8382000" cy="1172156"/>
        </a:xfrm>
        <a:prstGeom prst="upArrowCallout">
          <a:avLst/>
        </a:prstGeom>
        <a:solidFill>
          <a:srgbClr val="008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b="1" kern="1200" dirty="0" smtClean="0"/>
            <a:t>Measuring &amp; Metering Sample Batch / Production </a:t>
          </a:r>
          <a:endParaRPr lang="en-US" sz="1500" b="1" kern="1200" dirty="0"/>
        </a:p>
      </dsp:txBody>
      <dsp:txXfrm>
        <a:off x="0" y="2324034"/>
        <a:ext cx="8382000" cy="411426"/>
      </dsp:txXfrm>
    </dsp:sp>
    <dsp:sp modelId="{BD2D0714-7A89-4E15-92B5-345C8820C8FD}">
      <dsp:nvSpPr>
        <dsp:cNvPr id="0" name=""/>
        <dsp:cNvSpPr/>
      </dsp:nvSpPr>
      <dsp:spPr>
        <a:xfrm>
          <a:off x="1023" y="2735461"/>
          <a:ext cx="1675990" cy="3504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i="0" kern="1200" dirty="0" smtClean="0"/>
            <a:t>Power metering Electrical Loads</a:t>
          </a:r>
          <a:endParaRPr lang="en-US" sz="1500" kern="1200" dirty="0"/>
        </a:p>
      </dsp:txBody>
      <dsp:txXfrm>
        <a:off x="1023" y="2735461"/>
        <a:ext cx="1675990" cy="350474"/>
      </dsp:txXfrm>
    </dsp:sp>
    <dsp:sp modelId="{F9D5C35B-4315-48C3-BCE4-93CF101A85AE}">
      <dsp:nvSpPr>
        <dsp:cNvPr id="0" name=""/>
        <dsp:cNvSpPr/>
      </dsp:nvSpPr>
      <dsp:spPr>
        <a:xfrm>
          <a:off x="1677013" y="2735461"/>
          <a:ext cx="1675990" cy="3504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Thermal Energy Input Metering</a:t>
          </a:r>
          <a:endParaRPr lang="en-US" sz="1500" kern="1200" dirty="0"/>
        </a:p>
      </dsp:txBody>
      <dsp:txXfrm>
        <a:off x="1677013" y="2735461"/>
        <a:ext cx="1675990" cy="350474"/>
      </dsp:txXfrm>
    </dsp:sp>
    <dsp:sp modelId="{87FEE725-8823-4147-B0F6-067574C38D28}">
      <dsp:nvSpPr>
        <dsp:cNvPr id="0" name=""/>
        <dsp:cNvSpPr/>
      </dsp:nvSpPr>
      <dsp:spPr>
        <a:xfrm>
          <a:off x="3353004" y="2735461"/>
          <a:ext cx="1675990" cy="3504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Recording Fuel / Steam Flows</a:t>
          </a:r>
          <a:endParaRPr lang="en-US" sz="1500" kern="1200" dirty="0"/>
        </a:p>
      </dsp:txBody>
      <dsp:txXfrm>
        <a:off x="3353004" y="2735461"/>
        <a:ext cx="1675990" cy="350474"/>
      </dsp:txXfrm>
    </dsp:sp>
    <dsp:sp modelId="{0DCA4CC3-8161-4238-95EE-163836E9A6A8}">
      <dsp:nvSpPr>
        <dsp:cNvPr id="0" name=""/>
        <dsp:cNvSpPr/>
      </dsp:nvSpPr>
      <dsp:spPr>
        <a:xfrm>
          <a:off x="5028995" y="2735461"/>
          <a:ext cx="1675990" cy="3504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Logging Energy Input Parameters</a:t>
          </a:r>
          <a:endParaRPr lang="en-US" sz="1500" kern="1200" dirty="0"/>
        </a:p>
      </dsp:txBody>
      <dsp:txXfrm>
        <a:off x="5028995" y="2735461"/>
        <a:ext cx="1675990" cy="350474"/>
      </dsp:txXfrm>
    </dsp:sp>
    <dsp:sp modelId="{1450C863-C318-4321-812C-A555570B6D87}">
      <dsp:nvSpPr>
        <dsp:cNvPr id="0" name=""/>
        <dsp:cNvSpPr/>
      </dsp:nvSpPr>
      <dsp:spPr>
        <a:xfrm>
          <a:off x="6704986" y="2743201"/>
          <a:ext cx="1675990" cy="33499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Detailed trials Selected Energy consumers</a:t>
          </a:r>
          <a:endParaRPr lang="en-US" sz="1200" kern="1200" dirty="0"/>
        </a:p>
      </dsp:txBody>
      <dsp:txXfrm>
        <a:off x="6704986" y="2743201"/>
        <a:ext cx="1675990" cy="334994"/>
      </dsp:txXfrm>
    </dsp:sp>
    <dsp:sp modelId="{E9770406-DC84-4D2E-B1E1-2F7C24668126}">
      <dsp:nvSpPr>
        <dsp:cNvPr id="0" name=""/>
        <dsp:cNvSpPr/>
      </dsp:nvSpPr>
      <dsp:spPr>
        <a:xfrm rot="10800000">
          <a:off x="0" y="1163310"/>
          <a:ext cx="8382000" cy="1172156"/>
        </a:xfrm>
        <a:prstGeom prst="upArrowCallout">
          <a:avLst/>
        </a:prstGeom>
        <a:solidFill>
          <a:srgbClr val="008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b="1" kern="1200" dirty="0" smtClean="0"/>
            <a:t>Energy &amp; Mass Balance Flows</a:t>
          </a:r>
          <a:endParaRPr lang="en-US" sz="1500" b="1" kern="1200" dirty="0"/>
        </a:p>
      </dsp:txBody>
      <dsp:txXfrm>
        <a:off x="0" y="1163310"/>
        <a:ext cx="8382000" cy="411426"/>
      </dsp:txXfrm>
    </dsp:sp>
    <dsp:sp modelId="{307F78F7-CFD1-415E-A9B1-FDCA04921B46}">
      <dsp:nvSpPr>
        <dsp:cNvPr id="0" name=""/>
        <dsp:cNvSpPr/>
      </dsp:nvSpPr>
      <dsp:spPr>
        <a:xfrm>
          <a:off x="4092" y="1574737"/>
          <a:ext cx="2791271" cy="3504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Data Collection for Sample Test</a:t>
          </a:r>
          <a:endParaRPr lang="en-US" sz="1500" kern="1200" dirty="0"/>
        </a:p>
      </dsp:txBody>
      <dsp:txXfrm>
        <a:off x="4092" y="1574737"/>
        <a:ext cx="2791271" cy="350474"/>
      </dsp:txXfrm>
    </dsp:sp>
    <dsp:sp modelId="{09643628-59B0-42D8-A765-184143273BF6}">
      <dsp:nvSpPr>
        <dsp:cNvPr id="0" name=""/>
        <dsp:cNvSpPr/>
      </dsp:nvSpPr>
      <dsp:spPr>
        <a:xfrm>
          <a:off x="2795364" y="1574737"/>
          <a:ext cx="2791271" cy="3504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Prepare Typical HMBD</a:t>
          </a:r>
          <a:endParaRPr lang="en-US" sz="1500" kern="1200" dirty="0"/>
        </a:p>
      </dsp:txBody>
      <dsp:txXfrm>
        <a:off x="2795364" y="1574737"/>
        <a:ext cx="2791271" cy="350474"/>
      </dsp:txXfrm>
    </dsp:sp>
    <dsp:sp modelId="{ABAEC6A6-7A25-414A-8F4D-0A2D2CACC0A8}">
      <dsp:nvSpPr>
        <dsp:cNvPr id="0" name=""/>
        <dsp:cNvSpPr/>
      </dsp:nvSpPr>
      <dsp:spPr>
        <a:xfrm>
          <a:off x="5586635" y="1574737"/>
          <a:ext cx="2791271" cy="3504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Analyse Deviations, if any</a:t>
          </a:r>
          <a:endParaRPr lang="en-US" sz="1500" kern="1200" dirty="0"/>
        </a:p>
      </dsp:txBody>
      <dsp:txXfrm>
        <a:off x="5586635" y="1574737"/>
        <a:ext cx="2791271" cy="350474"/>
      </dsp:txXfrm>
    </dsp:sp>
    <dsp:sp modelId="{8210F57F-1C57-43BF-9213-E22C5EB5B6E8}">
      <dsp:nvSpPr>
        <dsp:cNvPr id="0" name=""/>
        <dsp:cNvSpPr/>
      </dsp:nvSpPr>
      <dsp:spPr>
        <a:xfrm rot="10800000">
          <a:off x="0" y="2586"/>
          <a:ext cx="8382000" cy="1172156"/>
        </a:xfrm>
        <a:prstGeom prst="upArrowCallout">
          <a:avLst/>
        </a:prstGeom>
        <a:solidFill>
          <a:srgbClr val="008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1" kern="1200" dirty="0" smtClean="0"/>
            <a:t>Process Details &amp; Flow Diagram</a:t>
          </a:r>
          <a:endParaRPr lang="en-US" sz="1400" b="1" kern="1200" dirty="0"/>
        </a:p>
      </dsp:txBody>
      <dsp:txXfrm>
        <a:off x="0" y="2586"/>
        <a:ext cx="8382000" cy="411426"/>
      </dsp:txXfrm>
    </dsp:sp>
    <dsp:sp modelId="{74B7931A-8874-424E-A92C-08E0B10186E4}">
      <dsp:nvSpPr>
        <dsp:cNvPr id="0" name=""/>
        <dsp:cNvSpPr/>
      </dsp:nvSpPr>
      <dsp:spPr>
        <a:xfrm>
          <a:off x="4092" y="414013"/>
          <a:ext cx="2791271" cy="3504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Historic Production &amp; Energy Data</a:t>
          </a:r>
          <a:endParaRPr lang="en-US" sz="1500" kern="1200" dirty="0"/>
        </a:p>
      </dsp:txBody>
      <dsp:txXfrm>
        <a:off x="4092" y="414013"/>
        <a:ext cx="2791271" cy="350474"/>
      </dsp:txXfrm>
    </dsp:sp>
    <dsp:sp modelId="{5D2F0DBB-B0F2-4C68-B2C4-48C00129275B}">
      <dsp:nvSpPr>
        <dsp:cNvPr id="0" name=""/>
        <dsp:cNvSpPr/>
      </dsp:nvSpPr>
      <dsp:spPr>
        <a:xfrm>
          <a:off x="2795364" y="414013"/>
          <a:ext cx="2791271" cy="3504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Study Process &amp; Energy Input</a:t>
          </a:r>
          <a:endParaRPr lang="en-US" sz="1500" kern="1200" dirty="0"/>
        </a:p>
      </dsp:txBody>
      <dsp:txXfrm>
        <a:off x="2795364" y="414013"/>
        <a:ext cx="2791271" cy="350474"/>
      </dsp:txXfrm>
    </dsp:sp>
    <dsp:sp modelId="{94FDD1F7-3A12-4B67-A823-FD32F5015614}">
      <dsp:nvSpPr>
        <dsp:cNvPr id="0" name=""/>
        <dsp:cNvSpPr/>
      </dsp:nvSpPr>
      <dsp:spPr>
        <a:xfrm>
          <a:off x="5586635" y="414013"/>
          <a:ext cx="2791271" cy="3504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Undertake Sample Test at Design Load</a:t>
          </a:r>
          <a:endParaRPr lang="en-US" sz="1500" kern="1200" dirty="0"/>
        </a:p>
      </dsp:txBody>
      <dsp:txXfrm>
        <a:off x="5586635" y="414013"/>
        <a:ext cx="2791271" cy="35047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5444E36-F67E-4AFB-9F6B-9764318E55FF}">
      <dsp:nvSpPr>
        <dsp:cNvPr id="0" name=""/>
        <dsp:cNvSpPr/>
      </dsp:nvSpPr>
      <dsp:spPr>
        <a:xfrm rot="5400000">
          <a:off x="-157165" y="177410"/>
          <a:ext cx="1047767" cy="733437"/>
        </a:xfrm>
        <a:prstGeom prst="chevron">
          <a:avLst/>
        </a:prstGeom>
        <a:solidFill>
          <a:srgbClr val="00800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dirty="0" smtClean="0"/>
            <a:t>Data Acquisition</a:t>
          </a:r>
          <a:endParaRPr lang="en-US" sz="1500" b="0" kern="1200" dirty="0"/>
        </a:p>
      </dsp:txBody>
      <dsp:txXfrm rot="5400000">
        <a:off x="-157165" y="177410"/>
        <a:ext cx="1047767" cy="733437"/>
      </dsp:txXfrm>
    </dsp:sp>
    <dsp:sp modelId="{14AE8FCB-A096-4103-BF81-47103F71AE6D}">
      <dsp:nvSpPr>
        <dsp:cNvPr id="0" name=""/>
        <dsp:cNvSpPr/>
      </dsp:nvSpPr>
      <dsp:spPr>
        <a:xfrm rot="5400000">
          <a:off x="4369415" y="-3615732"/>
          <a:ext cx="681407" cy="79533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0" i="0" kern="1200" dirty="0" smtClean="0">
              <a:solidFill>
                <a:schemeClr val="tx1"/>
              </a:solidFill>
              <a:cs typeface="Angsana New" pitchFamily="18" charset="-34"/>
            </a:rPr>
            <a:t>Measure Onsite Operating Parameters for Time Period as per Codes</a:t>
          </a:r>
          <a:endParaRPr lang="en-US" sz="1500" b="0" i="0" kern="1200" dirty="0">
            <a:solidFill>
              <a:schemeClr val="tx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0" i="0" kern="1200" dirty="0" smtClean="0">
              <a:solidFill>
                <a:schemeClr val="tx1"/>
              </a:solidFill>
              <a:cs typeface="Angsana New" pitchFamily="18" charset="-34"/>
            </a:rPr>
            <a:t>Review Design Specifications Vs Actual Operating Parameters,</a:t>
          </a:r>
          <a:endParaRPr lang="en-US" sz="1500" b="0" i="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i="0" kern="1200" dirty="0" smtClean="0">
              <a:solidFill>
                <a:schemeClr val="tx1"/>
              </a:solidFill>
              <a:cs typeface="Angsana New" pitchFamily="18" charset="-34"/>
            </a:rPr>
            <a:t>Review Design Performance Curves, Basis of Selection</a:t>
          </a:r>
          <a:endParaRPr lang="en-US" sz="1400" b="0" i="0" kern="1200" dirty="0">
            <a:solidFill>
              <a:schemeClr val="tx1"/>
            </a:solidFill>
          </a:endParaRPr>
        </a:p>
      </dsp:txBody>
      <dsp:txXfrm rot="5400000">
        <a:off x="4369415" y="-3615732"/>
        <a:ext cx="681407" cy="7953362"/>
      </dsp:txXfrm>
    </dsp:sp>
    <dsp:sp modelId="{AA45D47F-5BB9-4900-A70A-96DB6DC34BD1}">
      <dsp:nvSpPr>
        <dsp:cNvPr id="0" name=""/>
        <dsp:cNvSpPr/>
      </dsp:nvSpPr>
      <dsp:spPr>
        <a:xfrm rot="5400000">
          <a:off x="-157165" y="1122876"/>
          <a:ext cx="1047767" cy="733437"/>
        </a:xfrm>
        <a:prstGeom prst="chevron">
          <a:avLst/>
        </a:prstGeom>
        <a:solidFill>
          <a:srgbClr val="00800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ENCON</a:t>
          </a:r>
          <a:endParaRPr lang="en-US" sz="1500" kern="1200" dirty="0"/>
        </a:p>
      </dsp:txBody>
      <dsp:txXfrm rot="5400000">
        <a:off x="-157165" y="1122876"/>
        <a:ext cx="1047767" cy="733437"/>
      </dsp:txXfrm>
    </dsp:sp>
    <dsp:sp modelId="{0E5BA368-CAFA-43E7-9ADD-8CFA07C646CB}">
      <dsp:nvSpPr>
        <dsp:cNvPr id="0" name=""/>
        <dsp:cNvSpPr/>
      </dsp:nvSpPr>
      <dsp:spPr>
        <a:xfrm rot="5400000">
          <a:off x="4369594" y="-2670445"/>
          <a:ext cx="681048" cy="79533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0" i="0" kern="1200" dirty="0" smtClean="0">
              <a:solidFill>
                <a:schemeClr val="tx1"/>
              </a:solidFill>
              <a:cs typeface="Angsana New" pitchFamily="18" charset="-34"/>
            </a:rPr>
            <a:t>Quantify Performance &amp; Deviations, if any, </a:t>
          </a:r>
          <a:endParaRPr lang="en-US" sz="1500" b="0" i="0" kern="1200" dirty="0">
            <a:solidFill>
              <a:schemeClr val="tx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Identify ENCON Potential &amp; Opportunity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Analyse, Develop &amp; Shortlist Options</a:t>
          </a:r>
          <a:endParaRPr lang="en-US" sz="1500" kern="1200" dirty="0"/>
        </a:p>
      </dsp:txBody>
      <dsp:txXfrm rot="5400000">
        <a:off x="4369594" y="-2670445"/>
        <a:ext cx="681048" cy="7953362"/>
      </dsp:txXfrm>
    </dsp:sp>
    <dsp:sp modelId="{EF5C128A-D605-42B3-BCD4-B2476E2C73E4}">
      <dsp:nvSpPr>
        <dsp:cNvPr id="0" name=""/>
        <dsp:cNvSpPr/>
      </dsp:nvSpPr>
      <dsp:spPr>
        <a:xfrm rot="5400000">
          <a:off x="-157165" y="2169989"/>
          <a:ext cx="1047767" cy="733437"/>
        </a:xfrm>
        <a:prstGeom prst="chevron">
          <a:avLst/>
        </a:prstGeom>
        <a:solidFill>
          <a:srgbClr val="00800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Options</a:t>
          </a:r>
          <a:endParaRPr lang="en-US" sz="1500" kern="1200" dirty="0"/>
        </a:p>
      </dsp:txBody>
      <dsp:txXfrm rot="5400000">
        <a:off x="-157165" y="2169989"/>
        <a:ext cx="1047767" cy="733437"/>
      </dsp:txXfrm>
    </dsp:sp>
    <dsp:sp modelId="{0E5F06C9-AA7B-423F-B64B-3F8E10EE53FC}">
      <dsp:nvSpPr>
        <dsp:cNvPr id="0" name=""/>
        <dsp:cNvSpPr/>
      </dsp:nvSpPr>
      <dsp:spPr>
        <a:xfrm rot="5400000">
          <a:off x="4267947" y="-1623333"/>
          <a:ext cx="884342" cy="79533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Identify Alternative Approaches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Gather Information about Each Alternative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Review &amp; Shortlist Select Option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Review Continuous &amp; Standby Demand</a:t>
          </a:r>
          <a:endParaRPr lang="en-US" sz="1500" kern="1200" dirty="0"/>
        </a:p>
      </dsp:txBody>
      <dsp:txXfrm rot="5400000">
        <a:off x="4267947" y="-1623333"/>
        <a:ext cx="884342" cy="7953362"/>
      </dsp:txXfrm>
    </dsp:sp>
    <dsp:sp modelId="{F3CE180B-4D34-4C33-BC20-50506900AC24}">
      <dsp:nvSpPr>
        <dsp:cNvPr id="0" name=""/>
        <dsp:cNvSpPr/>
      </dsp:nvSpPr>
      <dsp:spPr>
        <a:xfrm rot="5400000">
          <a:off x="-157165" y="3327877"/>
          <a:ext cx="1047767" cy="733437"/>
        </a:xfrm>
        <a:prstGeom prst="chevron">
          <a:avLst/>
        </a:prstGeom>
        <a:solidFill>
          <a:srgbClr val="00800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dirty="0" smtClean="0">
              <a:solidFill>
                <a:schemeClr val="bg1"/>
              </a:solidFill>
            </a:rPr>
            <a:t>Implementation Strategy</a:t>
          </a:r>
          <a:endParaRPr lang="en-US" sz="1500" b="0" kern="1200" dirty="0">
            <a:solidFill>
              <a:schemeClr val="bg1"/>
            </a:solidFill>
          </a:endParaRPr>
        </a:p>
      </dsp:txBody>
      <dsp:txXfrm rot="5400000">
        <a:off x="-157165" y="3327877"/>
        <a:ext cx="1047767" cy="733437"/>
      </dsp:txXfrm>
    </dsp:sp>
    <dsp:sp modelId="{E306D66A-2240-4836-A911-0C5181913D61}">
      <dsp:nvSpPr>
        <dsp:cNvPr id="0" name=""/>
        <dsp:cNvSpPr/>
      </dsp:nvSpPr>
      <dsp:spPr>
        <a:xfrm rot="5400000">
          <a:off x="4157171" y="-465444"/>
          <a:ext cx="1105894" cy="79533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Analyse Impact on Production &amp; Energy Consumption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Review Site Limitation, Tech - Eco Feasibility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 smtClean="0"/>
            <a:t>Strategise</a:t>
          </a:r>
          <a:r>
            <a:rPr lang="en-US" sz="1500" kern="1200" dirty="0" smtClean="0"/>
            <a:t> Implementation &amp; Formulate Implementation Plan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Affix Implementation Responsibility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Mitigate Project Risks, if any</a:t>
          </a:r>
          <a:endParaRPr lang="en-US" sz="1500" kern="1200" dirty="0"/>
        </a:p>
      </dsp:txBody>
      <dsp:txXfrm rot="5400000">
        <a:off x="4157171" y="-465444"/>
        <a:ext cx="1105894" cy="7953362"/>
      </dsp:txXfrm>
    </dsp:sp>
    <dsp:sp modelId="{F9287C65-A243-49BB-B2F0-C5C1093C321D}">
      <dsp:nvSpPr>
        <dsp:cNvPr id="0" name=""/>
        <dsp:cNvSpPr/>
      </dsp:nvSpPr>
      <dsp:spPr>
        <a:xfrm rot="5400000">
          <a:off x="-157165" y="4575551"/>
          <a:ext cx="1047767" cy="733437"/>
        </a:xfrm>
        <a:prstGeom prst="chevron">
          <a:avLst/>
        </a:prstGeom>
        <a:solidFill>
          <a:srgbClr val="00800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Recommendation</a:t>
          </a:r>
          <a:endParaRPr lang="en-US" sz="1500" kern="1200" dirty="0"/>
        </a:p>
      </dsp:txBody>
      <dsp:txXfrm rot="5400000">
        <a:off x="-157165" y="4575551"/>
        <a:ext cx="1047767" cy="733437"/>
      </dsp:txXfrm>
    </dsp:sp>
    <dsp:sp modelId="{1778BFA7-7BEF-4E9F-8F15-056793687904}">
      <dsp:nvSpPr>
        <dsp:cNvPr id="0" name=""/>
        <dsp:cNvSpPr/>
      </dsp:nvSpPr>
      <dsp:spPr>
        <a:xfrm rot="5400000">
          <a:off x="4067385" y="782229"/>
          <a:ext cx="1285466" cy="79533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Reconfirm Option, Fix M&amp;V Methodology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Define Scope, Financial &amp; Non Fin, Benefits, 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Financial Analysis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Present Recommendation for Approval</a:t>
          </a:r>
          <a:endParaRPr lang="en-US" sz="1500" kern="1200" dirty="0"/>
        </a:p>
      </dsp:txBody>
      <dsp:txXfrm rot="5400000">
        <a:off x="4067385" y="782229"/>
        <a:ext cx="1285466" cy="79533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8B398-32F6-4D42-A242-C0880C6FA803}" type="datetimeFigureOut">
              <a:rPr lang="en-US" smtClean="0"/>
              <a:pPr/>
              <a:t>30-Mar-19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3D203-A1DE-4FFC-A3B9-8A9F66E8D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055688"/>
            <a:ext cx="3797300" cy="28495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9201F-16C9-4BC4-AB7A-8C042AF53AE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7164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ECO ENERGY SOLUTION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A06A1-3FBE-4F9D-A755-CEDDC9D332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ECO ENERGY SOLUTION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50A40D-F17A-4C99-A5EF-BAF887EE74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ECO ENERGY SOLUTION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BE267E-6CDA-4800-80B0-35860776F5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ECO ENERGY SOLUTION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EE3BB-C47F-4E12-901A-164EBE2D25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ECO ENERGY SOLUTION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47DD70-F40A-483E-979D-F95B47C4A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ECO ENERGY SOLUTION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370FB9-86EF-43D5-8FF1-A48A2A4A09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ECO ENERGY SOLUTION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DE1E9-98BC-4F60-98EF-5079619BAA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ECO ENERGY SOLUTION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C8637-8272-4E0B-8E3B-0AB77619A5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ECO ENERGY SOLUTION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919489-825E-47BC-B79F-4A5CD3D1B8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ECO ENERGY SOLUTION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05EEC-1C17-486D-995A-56EE4DDAE8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ECO ENERGY SOLUTION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C9FE8-5274-4816-AF66-4CAA760D2B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ECO ENERGY SOLUTION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559CF2-6A86-401D-AEA4-58D30EC7BAE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0" y="6553200"/>
            <a:ext cx="91440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20" y="594360"/>
            <a:ext cx="9155430" cy="22185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3" name="Picture 54" descr="Excellenc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638800"/>
            <a:ext cx="685801" cy="6414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Oval 13"/>
          <p:cNvSpPr/>
          <p:nvPr/>
        </p:nvSpPr>
        <p:spPr bwMode="auto">
          <a:xfrm>
            <a:off x="5867400" y="4648200"/>
            <a:ext cx="762000" cy="67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2900" fontAlgn="base">
              <a:spcBef>
                <a:spcPct val="0"/>
              </a:spcBef>
              <a:spcAft>
                <a:spcPct val="0"/>
              </a:spcAft>
              <a:defRPr/>
            </a:pPr>
            <a:endParaRPr lang="en-IN" b="1" i="1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638800" y="3886200"/>
            <a:ext cx="1143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342900" fontAlgn="base">
              <a:spcBef>
                <a:spcPct val="0"/>
              </a:spcBef>
              <a:spcAft>
                <a:spcPct val="0"/>
              </a:spcAft>
            </a:pPr>
            <a:r>
              <a:rPr lang="en-IN" altLang="en-US" sz="1400" b="1" i="1" dirty="0">
                <a:solidFill>
                  <a:srgbClr val="002060"/>
                </a:solidFill>
                <a:cs typeface="Arial" pitchFamily="34" charset="0"/>
              </a:rPr>
              <a:t>Dynamism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858000" y="3962400"/>
            <a:ext cx="108715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342900" fontAlgn="base">
              <a:spcBef>
                <a:spcPct val="0"/>
              </a:spcBef>
              <a:spcAft>
                <a:spcPct val="0"/>
              </a:spcAft>
            </a:pPr>
            <a:r>
              <a:rPr lang="en-IN" altLang="en-US" sz="1400" b="1" i="1" dirty="0">
                <a:solidFill>
                  <a:srgbClr val="002060"/>
                </a:solidFill>
                <a:cs typeface="Arial" pitchFamily="34" charset="0"/>
              </a:rPr>
              <a:t>Innovation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477000" y="5257800"/>
            <a:ext cx="110959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342900" fontAlgn="base">
              <a:spcBef>
                <a:spcPct val="0"/>
              </a:spcBef>
              <a:spcAft>
                <a:spcPct val="0"/>
              </a:spcAft>
            </a:pPr>
            <a:r>
              <a:rPr lang="en-IN" altLang="en-US" sz="1400" b="1" i="1" dirty="0">
                <a:solidFill>
                  <a:srgbClr val="002060"/>
                </a:solidFill>
                <a:cs typeface="Arial" pitchFamily="34" charset="0"/>
              </a:rPr>
              <a:t>Excellence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953000" y="5181600"/>
            <a:ext cx="7906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342900" fontAlgn="base">
              <a:spcBef>
                <a:spcPct val="0"/>
              </a:spcBef>
              <a:spcAft>
                <a:spcPct val="0"/>
              </a:spcAft>
            </a:pPr>
            <a:r>
              <a:rPr lang="en-IN" altLang="en-US" sz="1400" b="1" i="1" dirty="0">
                <a:solidFill>
                  <a:srgbClr val="002060"/>
                </a:solidFill>
                <a:cs typeface="Arial" pitchFamily="34" charset="0"/>
              </a:rPr>
              <a:t>Quality</a:t>
            </a: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4724400" y="3886200"/>
            <a:ext cx="88998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342900" fontAlgn="base">
              <a:spcBef>
                <a:spcPct val="0"/>
              </a:spcBef>
              <a:spcAft>
                <a:spcPct val="0"/>
              </a:spcAft>
            </a:pPr>
            <a:r>
              <a:rPr lang="en-IN" altLang="en-US" sz="1400" b="1" i="1" dirty="0">
                <a:solidFill>
                  <a:srgbClr val="002060"/>
                </a:solidFill>
                <a:cs typeface="Arial" pitchFamily="34" charset="0"/>
              </a:rPr>
              <a:t>Integrity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81005" y="655496"/>
            <a:ext cx="0" cy="572815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867400" y="4800600"/>
            <a:ext cx="838200" cy="36933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71438" indent="-71438" algn="ctr" defTabSz="342900" fontAlgn="base">
              <a:spcBef>
                <a:spcPct val="0"/>
              </a:spcBef>
              <a:spcAft>
                <a:spcPct val="0"/>
              </a:spcAft>
              <a:tabLst>
                <a:tab pos="1004888" algn="l"/>
              </a:tabLst>
              <a:defRPr/>
            </a:pPr>
            <a:r>
              <a:rPr lang="en-US" sz="1200" b="1" dirty="0">
                <a:solidFill>
                  <a:schemeClr val="bg1"/>
                </a:solidFill>
                <a:cs typeface="Times New Roman" pitchFamily="18" charset="0"/>
              </a:rPr>
              <a:t>VALUES</a:t>
            </a:r>
          </a:p>
          <a:p>
            <a:pPr marL="71438" indent="-71438" algn="ctr" defTabSz="342900" fontAlgn="base">
              <a:spcBef>
                <a:spcPct val="0"/>
              </a:spcBef>
              <a:spcAft>
                <a:spcPct val="0"/>
              </a:spcAft>
              <a:tabLst>
                <a:tab pos="1004888" algn="l"/>
              </a:tabLst>
              <a:defRPr/>
            </a:pPr>
            <a:endParaRPr lang="en-US" sz="6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1000" y="1295400"/>
            <a:ext cx="3733800" cy="2162102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lIns="68552" tIns="34276" rIns="68552" bIns="34276">
            <a:spAutoFit/>
          </a:bodyPr>
          <a:lstStyle/>
          <a:p>
            <a:pPr algn="ctr" defTabSz="342900">
              <a:defRPr/>
            </a:pPr>
            <a:r>
              <a:rPr lang="en-US" sz="2400" b="1" dirty="0">
                <a:solidFill>
                  <a:srgbClr val="008080"/>
                </a:solidFill>
                <a:latin typeface="Calibri Light"/>
                <a:cs typeface="Angsana New" pitchFamily="18" charset="-34"/>
              </a:rPr>
              <a:t>VISION </a:t>
            </a:r>
          </a:p>
          <a:p>
            <a:pPr algn="ctr">
              <a:defRPr/>
            </a:pPr>
            <a:r>
              <a:rPr lang="en-US" sz="1600" b="1" i="1" dirty="0" smtClean="0">
                <a:solidFill>
                  <a:srgbClr val="006600"/>
                </a:solidFill>
                <a:cs typeface="Angsana New" pitchFamily="18" charset="-34"/>
              </a:rPr>
              <a:t>“Eco Energy Solution aspires </a:t>
            </a:r>
            <a:r>
              <a:rPr lang="en-US" sz="1600" b="1" i="1" dirty="0">
                <a:solidFill>
                  <a:srgbClr val="006600"/>
                </a:solidFill>
                <a:cs typeface="Angsana New" pitchFamily="18" charset="-34"/>
              </a:rPr>
              <a:t>to be a quality driven- customer centric </a:t>
            </a:r>
            <a:r>
              <a:rPr lang="en-US" sz="1600" b="1" i="1" dirty="0" smtClean="0">
                <a:solidFill>
                  <a:srgbClr val="006600"/>
                </a:solidFill>
                <a:cs typeface="Angsana New" pitchFamily="18" charset="-34"/>
              </a:rPr>
              <a:t>firm. </a:t>
            </a:r>
            <a:r>
              <a:rPr lang="en-US" sz="1600" b="1" i="1" dirty="0">
                <a:solidFill>
                  <a:srgbClr val="006600"/>
                </a:solidFill>
                <a:cs typeface="Angsana New" pitchFamily="18" charset="-34"/>
              </a:rPr>
              <a:t>We strive to become </a:t>
            </a:r>
            <a:r>
              <a:rPr lang="en-US" sz="1600" b="1" i="1" dirty="0" smtClean="0">
                <a:solidFill>
                  <a:srgbClr val="006600"/>
                </a:solidFill>
                <a:cs typeface="Angsana New" pitchFamily="18" charset="-34"/>
              </a:rPr>
              <a:t>one of the most dedicated &amp; technically sound Energy Audit firm to undertake PAT advisory services for MEA and M&amp;V as per BEE guidelines</a:t>
            </a:r>
            <a:r>
              <a:rPr lang="en-IN" sz="1600" b="1" i="1" dirty="0" smtClean="0">
                <a:solidFill>
                  <a:srgbClr val="006600"/>
                </a:solidFill>
                <a:cs typeface="Angsana New" pitchFamily="18" charset="-34"/>
              </a:rPr>
              <a:t>.”</a:t>
            </a:r>
            <a:r>
              <a:rPr lang="en-US" sz="1600" b="1" dirty="0" smtClean="0">
                <a:solidFill>
                  <a:srgbClr val="006600"/>
                </a:solidFill>
                <a:latin typeface="Calibri Light"/>
              </a:rPr>
              <a:t> </a:t>
            </a:r>
            <a:endParaRPr lang="en-IN" sz="1600" b="1" dirty="0">
              <a:solidFill>
                <a:srgbClr val="006600"/>
              </a:solidFill>
              <a:latin typeface="Calibri Ligh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1000" y="3581400"/>
            <a:ext cx="3730823" cy="1669660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lIns="68552" tIns="34276" rIns="68552" bIns="34276">
            <a:spAutoFit/>
          </a:bodyPr>
          <a:lstStyle/>
          <a:p>
            <a:pPr algn="ctr" defTabSz="342900">
              <a:defRPr/>
            </a:pPr>
            <a:r>
              <a:rPr lang="en-US" sz="2400" b="1" dirty="0">
                <a:solidFill>
                  <a:srgbClr val="008080"/>
                </a:solidFill>
                <a:latin typeface="Calibri Light"/>
                <a:cs typeface="Angsana New" pitchFamily="18" charset="-34"/>
              </a:rPr>
              <a:t>MISSION </a:t>
            </a:r>
          </a:p>
          <a:p>
            <a:pPr algn="ctr">
              <a:defRPr/>
            </a:pPr>
            <a:r>
              <a:rPr lang="en-US" sz="1600" b="1" i="1" dirty="0">
                <a:solidFill>
                  <a:srgbClr val="006600"/>
                </a:solidFill>
                <a:cs typeface="Angsana New" pitchFamily="18" charset="-34"/>
              </a:rPr>
              <a:t>“We pledge to serve the </a:t>
            </a:r>
            <a:r>
              <a:rPr lang="en-US" sz="1600" b="1" i="1" dirty="0" smtClean="0">
                <a:solidFill>
                  <a:srgbClr val="006600"/>
                </a:solidFill>
                <a:cs typeface="Angsana New" pitchFamily="18" charset="-34"/>
              </a:rPr>
              <a:t>Industry and Nation </a:t>
            </a:r>
            <a:r>
              <a:rPr lang="en-US" sz="1600" b="1" i="1" dirty="0">
                <a:solidFill>
                  <a:srgbClr val="006600"/>
                </a:solidFill>
                <a:cs typeface="Angsana New" pitchFamily="18" charset="-34"/>
              </a:rPr>
              <a:t>by developing </a:t>
            </a:r>
            <a:r>
              <a:rPr lang="en-US" sz="1600" b="1" i="1" dirty="0" smtClean="0">
                <a:solidFill>
                  <a:srgbClr val="006600"/>
                </a:solidFill>
                <a:cs typeface="Angsana New" pitchFamily="18" charset="-34"/>
              </a:rPr>
              <a:t>Technical skills </a:t>
            </a:r>
            <a:r>
              <a:rPr lang="en-US" sz="1600" b="1" i="1" dirty="0">
                <a:solidFill>
                  <a:srgbClr val="006600"/>
                </a:solidFill>
                <a:cs typeface="Angsana New" pitchFamily="18" charset="-34"/>
              </a:rPr>
              <a:t>and continually upgrading operating practices </a:t>
            </a:r>
            <a:r>
              <a:rPr lang="en-US" sz="1600" b="1" i="1" dirty="0" smtClean="0">
                <a:solidFill>
                  <a:srgbClr val="006600"/>
                </a:solidFill>
                <a:cs typeface="Angsana New" pitchFamily="18" charset="-34"/>
              </a:rPr>
              <a:t>towards saving Energy and </a:t>
            </a:r>
            <a:r>
              <a:rPr lang="en-US" sz="1600" b="1" i="1" dirty="0">
                <a:solidFill>
                  <a:srgbClr val="006600"/>
                </a:solidFill>
                <a:cs typeface="Angsana New" pitchFamily="18" charset="-34"/>
              </a:rPr>
              <a:t>waste minimization.</a:t>
            </a:r>
            <a:r>
              <a:rPr lang="en-IN" sz="1600" b="1" i="1" dirty="0">
                <a:solidFill>
                  <a:srgbClr val="006600"/>
                </a:solidFill>
                <a:cs typeface="Angsana New" pitchFamily="18" charset="-34"/>
              </a:rPr>
              <a:t>”</a:t>
            </a:r>
            <a:r>
              <a:rPr lang="en-US" sz="1600" b="1" i="1" dirty="0">
                <a:solidFill>
                  <a:srgbClr val="006600"/>
                </a:solidFill>
                <a:cs typeface="Angsana New" pitchFamily="18" charset="-34"/>
              </a:rPr>
              <a:t> </a:t>
            </a:r>
            <a:endParaRPr lang="en-IN" sz="1600" b="1" i="1" dirty="0">
              <a:solidFill>
                <a:srgbClr val="006600"/>
              </a:solidFill>
              <a:cs typeface="Angsana New" pitchFamily="18" charset="-34"/>
            </a:endParaRPr>
          </a:p>
        </p:txBody>
      </p:sp>
      <p:pic>
        <p:nvPicPr>
          <p:cNvPr id="1044" name="Picture 20" descr="Image result for Innovation logo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7010400" y="4267200"/>
            <a:ext cx="795638" cy="743408"/>
          </a:xfrm>
          <a:prstGeom prst="roundRect">
            <a:avLst>
              <a:gd name="adj" fmla="val 0"/>
            </a:avLst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105400" y="5581737"/>
            <a:ext cx="685800" cy="720246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4800600" y="4267200"/>
            <a:ext cx="685801" cy="637835"/>
          </a:xfrm>
          <a:prstGeom prst="roundRect">
            <a:avLst/>
          </a:prstGeom>
        </p:spPr>
      </p:pic>
      <p:pic>
        <p:nvPicPr>
          <p:cNvPr id="1024" name="Picture 1023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5715000" y="3962400"/>
            <a:ext cx="970129" cy="861724"/>
          </a:xfrm>
          <a:prstGeom prst="round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457200" y="685800"/>
            <a:ext cx="3674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400" b="1" spc="10" dirty="0" smtClean="0">
                <a:solidFill>
                  <a:srgbClr val="C00000"/>
                </a:solidFill>
              </a:rPr>
              <a:t>Vision, Mission &amp; Motto</a:t>
            </a:r>
          </a:p>
        </p:txBody>
      </p:sp>
      <p:sp>
        <p:nvSpPr>
          <p:cNvPr id="2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ECO</a:t>
            </a:r>
            <a:r>
              <a:rPr lang="en-US" dirty="0" smtClean="0"/>
              <a:t> </a:t>
            </a:r>
            <a:r>
              <a:rPr lang="en-US" b="1" dirty="0" smtClean="0"/>
              <a:t>ENERGY </a:t>
            </a:r>
            <a:r>
              <a:rPr lang="en-US" b="1" dirty="0" smtClean="0">
                <a:solidFill>
                  <a:srgbClr val="00B050"/>
                </a:solidFill>
              </a:rPr>
              <a:t>SOLUTION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1000" y="5334000"/>
            <a:ext cx="3810000" cy="1177217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lIns="68552" tIns="34276" rIns="68552" bIns="34276">
            <a:spAutoFit/>
          </a:bodyPr>
          <a:lstStyle/>
          <a:p>
            <a:pPr algn="ctr">
              <a:defRPr/>
            </a:pPr>
            <a:r>
              <a:rPr lang="en-US" sz="2400" b="1" dirty="0" smtClean="0">
                <a:solidFill>
                  <a:srgbClr val="008080"/>
                </a:solidFill>
                <a:latin typeface="Calibri Light"/>
                <a:cs typeface="Angsana New" pitchFamily="18" charset="-34"/>
              </a:rPr>
              <a:t>MOTTO</a:t>
            </a:r>
            <a:endParaRPr lang="en-US" sz="2400" b="1" dirty="0" smtClean="0">
              <a:solidFill>
                <a:srgbClr val="008000"/>
              </a:solidFill>
            </a:endParaRPr>
          </a:p>
          <a:p>
            <a:pPr algn="ctr">
              <a:defRPr/>
            </a:pPr>
            <a:r>
              <a:rPr lang="en-US" sz="1600" b="1" i="1" dirty="0" smtClean="0">
                <a:solidFill>
                  <a:srgbClr val="006600"/>
                </a:solidFill>
                <a:cs typeface="Angsana New" pitchFamily="18" charset="-34"/>
              </a:rPr>
              <a:t>Value – Excellence, Dependability &amp; Quality</a:t>
            </a:r>
          </a:p>
          <a:p>
            <a:pPr algn="ctr">
              <a:defRPr/>
            </a:pPr>
            <a:r>
              <a:rPr lang="en-US" sz="1600" b="1" i="1" dirty="0" smtClean="0">
                <a:solidFill>
                  <a:srgbClr val="006600"/>
                </a:solidFill>
                <a:cs typeface="Angsana New" pitchFamily="18" charset="-34"/>
              </a:rPr>
              <a:t>Motto – “Saving Heat &amp; Power”</a:t>
            </a:r>
            <a:endParaRPr lang="en-US" sz="1600" b="1" i="1" dirty="0">
              <a:solidFill>
                <a:srgbClr val="006600"/>
              </a:solidFill>
              <a:cs typeface="Angsana New" pitchFamily="18" charset="-34"/>
            </a:endParaRPr>
          </a:p>
        </p:txBody>
      </p:sp>
      <p:pic>
        <p:nvPicPr>
          <p:cNvPr id="27" name="Picture 26"/>
          <p:cNvPicPr/>
          <p:nvPr/>
        </p:nvPicPr>
        <p:blipFill>
          <a:blip r:embed="rId8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7393305" y="5562600"/>
            <a:ext cx="1750695" cy="863010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4572000" y="762000"/>
            <a:ext cx="4572000" cy="21698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rgbClr val="008000"/>
                </a:solidFill>
              </a:rPr>
              <a:t>Presentation for M&amp;V Empanelment of AEA Firm</a:t>
            </a:r>
          </a:p>
          <a:p>
            <a:pPr algn="ctr">
              <a:defRPr/>
            </a:pPr>
            <a:r>
              <a:rPr lang="en-US" b="1" i="1" dirty="0" smtClean="0">
                <a:solidFill>
                  <a:srgbClr val="008000"/>
                </a:solidFill>
              </a:rPr>
              <a:t>for</a:t>
            </a:r>
            <a:r>
              <a:rPr lang="en-US" b="1" dirty="0" smtClean="0">
                <a:solidFill>
                  <a:srgbClr val="008000"/>
                </a:solidFill>
              </a:rPr>
              <a:t> </a:t>
            </a:r>
          </a:p>
          <a:p>
            <a:pPr algn="ctr">
              <a:defRPr/>
            </a:pPr>
            <a:r>
              <a:rPr lang="en-US" b="1" dirty="0" smtClean="0">
                <a:solidFill>
                  <a:srgbClr val="008000"/>
                </a:solidFill>
              </a:rPr>
              <a:t>BEE – Accreditation Advisory Committee</a:t>
            </a:r>
          </a:p>
          <a:p>
            <a:pPr algn="ctr">
              <a:defRPr/>
            </a:pPr>
            <a:r>
              <a:rPr lang="en-US" b="1" dirty="0" smtClean="0">
                <a:solidFill>
                  <a:srgbClr val="008000"/>
                </a:solidFill>
              </a:rPr>
              <a:t>By</a:t>
            </a:r>
          </a:p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00B050"/>
                </a:solidFill>
              </a:rPr>
              <a:t>ECO</a:t>
            </a:r>
            <a:r>
              <a:rPr lang="en-US" b="1" dirty="0" smtClean="0"/>
              <a:t> ENERGY </a:t>
            </a:r>
            <a:r>
              <a:rPr lang="en-US" b="1" dirty="0" smtClean="0">
                <a:solidFill>
                  <a:srgbClr val="00B050"/>
                </a:solidFill>
              </a:rPr>
              <a:t>SOLUTION</a:t>
            </a:r>
            <a:endParaRPr lang="en-IN" b="1" dirty="0">
              <a:solidFill>
                <a:srgbClr val="00B050"/>
              </a:solidFill>
            </a:endParaRPr>
          </a:p>
        </p:txBody>
      </p:sp>
      <p:pic>
        <p:nvPicPr>
          <p:cNvPr id="32" name="Picture 31" descr="shutterstock_200711633_key%20visual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72000" y="3886200"/>
            <a:ext cx="4572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32"/>
          <p:cNvPicPr/>
          <p:nvPr/>
        </p:nvPicPr>
        <p:blipFill>
          <a:blip r:embed="rId8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7848600" y="5867400"/>
            <a:ext cx="1295400" cy="55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0481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639762"/>
          </a:xfrm>
        </p:spPr>
        <p:txBody>
          <a:bodyPr/>
          <a:lstStyle/>
          <a:p>
            <a:r>
              <a:rPr lang="fr-CA" sz="2400" b="1" dirty="0" smtClean="0">
                <a:solidFill>
                  <a:srgbClr val="C00000"/>
                </a:solidFill>
              </a:rPr>
              <a:t>Textile &amp; </a:t>
            </a:r>
            <a:r>
              <a:rPr lang="fr-CA" sz="2400" b="1" dirty="0" err="1" smtClean="0">
                <a:solidFill>
                  <a:srgbClr val="C00000"/>
                </a:solidFill>
              </a:rPr>
              <a:t>Cement</a:t>
            </a:r>
            <a:r>
              <a:rPr lang="fr-CA" sz="2400" b="1" dirty="0" smtClean="0">
                <a:solidFill>
                  <a:srgbClr val="C00000"/>
                </a:solidFill>
              </a:rPr>
              <a:t> </a:t>
            </a:r>
            <a:r>
              <a:rPr lang="fr-CA" sz="2400" b="1" dirty="0" err="1" smtClean="0">
                <a:solidFill>
                  <a:srgbClr val="C00000"/>
                </a:solidFill>
              </a:rPr>
              <a:t>Sector</a:t>
            </a:r>
            <a:r>
              <a:rPr lang="fr-CA" sz="2400" b="1" dirty="0" smtClean="0">
                <a:solidFill>
                  <a:srgbClr val="C00000"/>
                </a:solidFill>
              </a:rPr>
              <a:t> </a:t>
            </a:r>
            <a:r>
              <a:rPr lang="fr-CA" sz="2400" b="1" dirty="0" err="1" smtClean="0">
                <a:solidFill>
                  <a:srgbClr val="C00000"/>
                </a:solidFill>
              </a:rPr>
              <a:t>Experience</a:t>
            </a:r>
            <a:endParaRPr lang="en-US" sz="2400" dirty="0">
              <a:solidFill>
                <a:srgbClr val="C0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680880"/>
          <a:ext cx="8001000" cy="315671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563034"/>
                <a:gridCol w="2911686"/>
                <a:gridCol w="2164080"/>
                <a:gridCol w="2362200"/>
              </a:tblGrid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err="1" smtClean="0"/>
                        <a:t>Sr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Plant / Station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Capacity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Location, Study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61913" marR="0" lvl="0" indent="-3175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latin typeface="+mj-lt"/>
                          <a:ea typeface="Times New Roman"/>
                          <a:cs typeface="Calibri"/>
                        </a:rPr>
                        <a:t>1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LS Mills ltd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/>
                        <a:t>Mandatory </a:t>
                      </a:r>
                      <a:r>
                        <a:rPr lang="en-US" sz="1600" dirty="0" smtClean="0"/>
                        <a:t>Energy Audit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61913" marR="0" lvl="0" indent="-3175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2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Vaibhav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Laxmi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Ltd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Detailed Energy Audit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3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NTC Textile Mills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Detailed </a:t>
                      </a:r>
                      <a:r>
                        <a:rPr lang="en-US" sz="1600" kern="1200" dirty="0" smtClean="0"/>
                        <a:t>Energy Audit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B05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India Cements Ltd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/>
                        <a:t>Detailed Energy Audit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600" dirty="0" smtClean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Binani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Cement Ltd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Detailed Energy </a:t>
                      </a:r>
                      <a:r>
                        <a:rPr lang="en-US" sz="1600" dirty="0"/>
                        <a:t>Audit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Chittoor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Cement Ltd (Lafarge/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Nuvoco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Cement)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Detailed Energy </a:t>
                      </a:r>
                      <a:r>
                        <a:rPr lang="en-US" sz="1600" dirty="0" smtClean="0"/>
                        <a:t>Audit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34150"/>
            <a:ext cx="2895600" cy="323850"/>
          </a:xfrm>
        </p:spPr>
        <p:txBody>
          <a:bodyPr/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ECO</a:t>
            </a:r>
            <a:r>
              <a:rPr lang="en-US" dirty="0" smtClean="0"/>
              <a:t> </a:t>
            </a:r>
            <a:r>
              <a:rPr lang="en-US" sz="1600" b="1" dirty="0" smtClean="0"/>
              <a:t>ENERGY </a:t>
            </a:r>
            <a:r>
              <a:rPr lang="en-US" sz="1600" b="1" dirty="0" smtClean="0">
                <a:solidFill>
                  <a:srgbClr val="00B050"/>
                </a:solidFill>
              </a:rPr>
              <a:t>SOLUTION</a:t>
            </a:r>
            <a:endParaRPr lang="en-US" sz="1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fr-CA" sz="2400" b="1" dirty="0" err="1" smtClean="0"/>
              <a:t>Inhouse</a:t>
            </a:r>
            <a:r>
              <a:rPr lang="fr-CA" sz="2400" b="1" dirty="0" smtClean="0"/>
              <a:t> Audit Instruments</a:t>
            </a: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838193"/>
          <a:ext cx="8458200" cy="5309849"/>
        </p:xfrm>
        <a:graphic>
          <a:graphicData uri="http://schemas.openxmlformats.org/drawingml/2006/table">
            <a:tbl>
              <a:tblPr/>
              <a:tblGrid>
                <a:gridCol w="820189"/>
                <a:gridCol w="5344044"/>
                <a:gridCol w="1025236"/>
                <a:gridCol w="1268731"/>
              </a:tblGrid>
              <a:tr h="5427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Sr. No.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Instrument List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Model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Make</a:t>
                      </a:r>
                      <a:endParaRPr lang="en-US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746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3-Phase Power Analyzer-Unbalance Power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ALM 31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Krykard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3-Phase Balance/1-Phase Power Analyzer-Clamp on Meter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Nanovip-2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Elcontrol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Ultrasonic Flow Meter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TR-600H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ACORN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Flue Gas Analyzer &amp; Digital Differential pressure meter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905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KANE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Pitot</a:t>
                      </a:r>
                      <a:r>
                        <a:rPr lang="en-IN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Tube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L-Shape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NEVCO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Non Contact </a:t>
                      </a:r>
                      <a:r>
                        <a:rPr lang="en-IN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InfraRed</a:t>
                      </a:r>
                      <a:r>
                        <a:rPr lang="en-IN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Thermometer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Testo-805i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Testo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Vane type Anemometer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AM-4201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Lutron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Lux Meter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99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Kusum-Meco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Laser Distance Meter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414D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Fluke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GPS Co-ordinator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Garmin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Sling Physchrometer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Zeal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Digital Non-Contact Tachometer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DT2236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Lutron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Clamp On Meter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3150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MECO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Earth Tester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WACO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Meggar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DIT99E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MECO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Contact Type Thermometer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DTC-605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Digitek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Pressure </a:t>
                      </a:r>
                      <a:r>
                        <a:rPr lang="en-IN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gauge &amp; Vacuum Gauges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AL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BAUMER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553200"/>
            <a:ext cx="2895600" cy="3048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ECO</a:t>
            </a:r>
            <a:r>
              <a:rPr lang="en-US" dirty="0" smtClean="0"/>
              <a:t> </a:t>
            </a:r>
            <a:r>
              <a:rPr lang="en-US" b="1" dirty="0" smtClean="0"/>
              <a:t>ENERGY </a:t>
            </a:r>
            <a:r>
              <a:rPr lang="en-US" b="1" dirty="0" smtClean="0">
                <a:solidFill>
                  <a:srgbClr val="00B050"/>
                </a:solidFill>
              </a:rPr>
              <a:t>SOLUTION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971800"/>
            <a:ext cx="8458200" cy="34290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1600" kern="1200" dirty="0" smtClean="0">
                <a:latin typeface="Arial" charset="0"/>
                <a:cs typeface="Angsana New" pitchFamily="18" charset="-34"/>
              </a:rPr>
              <a:t>Assess team deployment / auditors/ engineers with required set of instruments. </a:t>
            </a:r>
          </a:p>
          <a:p>
            <a:pPr>
              <a:buFont typeface="Wingdings" pitchFamily="2" charset="2"/>
              <a:buChar char="q"/>
            </a:pPr>
            <a:r>
              <a:rPr lang="en-US" sz="1600" kern="1200" dirty="0" smtClean="0">
                <a:latin typeface="Arial" charset="0"/>
                <a:cs typeface="Angsana New" pitchFamily="18" charset="-34"/>
              </a:rPr>
              <a:t>Determine offsite and on site days required to complete the study. </a:t>
            </a:r>
          </a:p>
          <a:p>
            <a:pPr>
              <a:buFont typeface="Wingdings" pitchFamily="2" charset="2"/>
              <a:buChar char="q"/>
            </a:pPr>
            <a:r>
              <a:rPr lang="en-US" sz="1600" kern="1200" dirty="0" smtClean="0">
                <a:latin typeface="Arial" charset="0"/>
                <a:cs typeface="Angsana New" pitchFamily="18" charset="-34"/>
              </a:rPr>
              <a:t>Initiate site visit.  Schedule Opening meeting. Define Objectives. </a:t>
            </a:r>
          </a:p>
          <a:p>
            <a:pPr>
              <a:buFont typeface="Wingdings" pitchFamily="2" charset="2"/>
              <a:buChar char="q"/>
            </a:pPr>
            <a:r>
              <a:rPr lang="en-US" sz="1600" kern="1200" dirty="0" smtClean="0">
                <a:latin typeface="Arial" charset="0"/>
                <a:cs typeface="Angsana New" pitchFamily="18" charset="-34"/>
              </a:rPr>
              <a:t>Request - Equipment load list. Collect historic data - energy &amp; production.</a:t>
            </a:r>
          </a:p>
          <a:p>
            <a:pPr>
              <a:buFont typeface="Wingdings" pitchFamily="2" charset="2"/>
              <a:buChar char="q"/>
            </a:pPr>
            <a:r>
              <a:rPr lang="en-US" sz="1600" kern="1200" dirty="0" smtClean="0">
                <a:latin typeface="Arial" charset="0"/>
                <a:cs typeface="Angsana New" pitchFamily="18" charset="-34"/>
              </a:rPr>
              <a:t>Undertake measurements and data collection as per  formats / test codes.</a:t>
            </a:r>
          </a:p>
          <a:p>
            <a:pPr>
              <a:buFont typeface="Wingdings" pitchFamily="2" charset="2"/>
              <a:buChar char="q"/>
            </a:pPr>
            <a:r>
              <a:rPr lang="en-US" sz="1600" kern="1200" dirty="0" smtClean="0">
                <a:latin typeface="Arial" charset="0"/>
                <a:cs typeface="Angsana New" pitchFamily="18" charset="-34"/>
              </a:rPr>
              <a:t>Review &amp; analyse collected data Vs rated performance / design values.</a:t>
            </a:r>
          </a:p>
          <a:p>
            <a:pPr>
              <a:buFont typeface="Wingdings" pitchFamily="2" charset="2"/>
              <a:buChar char="q"/>
            </a:pPr>
            <a:r>
              <a:rPr lang="en-US" sz="1600" kern="1200" dirty="0" smtClean="0">
                <a:latin typeface="Arial" charset="0"/>
                <a:cs typeface="Angsana New" pitchFamily="18" charset="-34"/>
              </a:rPr>
              <a:t>Train Plant Personnel. Deviation &amp; gap analysis.</a:t>
            </a:r>
          </a:p>
          <a:p>
            <a:pPr>
              <a:buFont typeface="Wingdings" pitchFamily="2" charset="2"/>
              <a:buChar char="q"/>
            </a:pPr>
            <a:r>
              <a:rPr lang="en-US" sz="1600" kern="1200" dirty="0" smtClean="0">
                <a:latin typeface="Arial" charset="0"/>
                <a:cs typeface="Angsana New" pitchFamily="18" charset="-34"/>
              </a:rPr>
              <a:t>Recommendation for </a:t>
            </a:r>
            <a:r>
              <a:rPr lang="en-US" sz="1600" kern="1200" dirty="0" err="1" smtClean="0">
                <a:latin typeface="Arial" charset="0"/>
                <a:cs typeface="Angsana New" pitchFamily="18" charset="-34"/>
              </a:rPr>
              <a:t>optimising</a:t>
            </a:r>
            <a:r>
              <a:rPr lang="en-US" sz="1600" kern="1200" dirty="0" smtClean="0">
                <a:latin typeface="Arial" charset="0"/>
                <a:cs typeface="Angsana New" pitchFamily="18" charset="-34"/>
              </a:rPr>
              <a:t> energy consumption / improving performance</a:t>
            </a:r>
          </a:p>
          <a:p>
            <a:pPr>
              <a:buFont typeface="Wingdings" pitchFamily="2" charset="2"/>
              <a:buChar char="q"/>
            </a:pPr>
            <a:r>
              <a:rPr lang="en-US" sz="1600" kern="1200" dirty="0" smtClean="0">
                <a:latin typeface="Arial" charset="0"/>
                <a:cs typeface="Angsana New" pitchFamily="18" charset="-34"/>
              </a:rPr>
              <a:t>Check Guidelines, Data authenticity.</a:t>
            </a:r>
          </a:p>
          <a:p>
            <a:pPr>
              <a:buFont typeface="Wingdings" pitchFamily="2" charset="2"/>
              <a:buChar char="q"/>
            </a:pPr>
            <a:r>
              <a:rPr lang="en-US" sz="1600" kern="1200" dirty="0" smtClean="0">
                <a:latin typeface="Arial" charset="0"/>
                <a:cs typeface="Angsana New" pitchFamily="18" charset="-34"/>
              </a:rPr>
              <a:t>Scheduling closing meeting, Submitting action plan for implementation &amp; monitoring to sustain performance. Support for inviting offers, review technical  specifications &amp; parameters.</a:t>
            </a:r>
          </a:p>
          <a:p>
            <a:endParaRPr lang="en-US" sz="1600" b="1" i="1" kern="1200" dirty="0" smtClean="0">
              <a:solidFill>
                <a:srgbClr val="006600"/>
              </a:solidFill>
              <a:latin typeface="Arial" charset="0"/>
              <a:cs typeface="Angsana New" pitchFamily="18" charset="-34"/>
            </a:endParaRPr>
          </a:p>
          <a:p>
            <a:endParaRPr lang="en-US" sz="1600" b="1" i="1" kern="1200" dirty="0" smtClean="0">
              <a:solidFill>
                <a:srgbClr val="006600"/>
              </a:solidFill>
              <a:latin typeface="Arial" charset="0"/>
              <a:cs typeface="Angsana New" pitchFamily="18" charset="-34"/>
            </a:endParaRPr>
          </a:p>
          <a:p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ECO</a:t>
            </a:r>
            <a:r>
              <a:rPr lang="en-US" dirty="0" smtClean="0"/>
              <a:t> </a:t>
            </a:r>
            <a:r>
              <a:rPr lang="en-US" b="1" dirty="0" smtClean="0"/>
              <a:t>ENERGY </a:t>
            </a:r>
            <a:r>
              <a:rPr lang="en-US" b="1" dirty="0" smtClean="0">
                <a:solidFill>
                  <a:srgbClr val="00B050"/>
                </a:solidFill>
              </a:rPr>
              <a:t>SOLUTION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76400" y="152400"/>
            <a:ext cx="54507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400" b="1" spc="10" dirty="0" smtClean="0">
                <a:solidFill>
                  <a:srgbClr val="C00000"/>
                </a:solidFill>
              </a:rPr>
              <a:t>General Approach For Energy Audit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="" xmlns:a16="http://schemas.microsoft.com/office/drawing/2014/main" id="{6F244A83-95D9-4443-85FF-8F76D59CBE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42669778"/>
              </p:ext>
            </p:extLst>
          </p:nvPr>
        </p:nvGraphicFramePr>
        <p:xfrm>
          <a:off x="381000" y="762000"/>
          <a:ext cx="8458200" cy="213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0" y="914400"/>
          <a:ext cx="85344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ECO</a:t>
            </a:r>
            <a:r>
              <a:rPr lang="en-US" dirty="0" smtClean="0"/>
              <a:t> </a:t>
            </a:r>
            <a:r>
              <a:rPr lang="en-US" b="1" dirty="0" smtClean="0"/>
              <a:t>ENERGY </a:t>
            </a:r>
            <a:r>
              <a:rPr lang="en-US" b="1" dirty="0" smtClean="0">
                <a:solidFill>
                  <a:srgbClr val="00B050"/>
                </a:solidFill>
              </a:rPr>
              <a:t>SOLUTION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25586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400" b="1" spc="10" dirty="0" smtClean="0">
                <a:solidFill>
                  <a:srgbClr val="C00000"/>
                </a:solidFill>
              </a:rPr>
              <a:t>Methodology For Conduct of Energy Audit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382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ECO</a:t>
            </a:r>
            <a:r>
              <a:rPr lang="en-US" dirty="0" smtClean="0"/>
              <a:t> </a:t>
            </a:r>
            <a:r>
              <a:rPr lang="en-US" b="1" dirty="0" smtClean="0"/>
              <a:t>ENERGY </a:t>
            </a:r>
            <a:r>
              <a:rPr lang="en-US" b="1" dirty="0" smtClean="0">
                <a:solidFill>
                  <a:srgbClr val="00B050"/>
                </a:solidFill>
              </a:rPr>
              <a:t>SOLUTION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02476"/>
            <a:ext cx="8229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b="1" kern="1200" spc="10" dirty="0" smtClean="0">
                <a:solidFill>
                  <a:srgbClr val="C00000"/>
                </a:solidFill>
                <a:latin typeface="Arial" charset="0"/>
              </a:rPr>
              <a:t>Methodology Adopted For Conduct Of Energy Audit In Electrical/Thermal - Process Specific Areas</a:t>
            </a:r>
            <a:endParaRPr lang="en-US" sz="2000" b="1" spc="1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lvl="0"/>
            <a:r>
              <a:rPr lang="en-US" sz="2400" b="1" kern="1200" spc="10" dirty="0" smtClean="0">
                <a:solidFill>
                  <a:srgbClr val="C00000"/>
                </a:solidFill>
                <a:latin typeface="Arial" charset="0"/>
              </a:rPr>
              <a:t>Approach Adopted In Making Recommendations</a:t>
            </a: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914400"/>
          <a:ext cx="86868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ECO</a:t>
            </a:r>
            <a:r>
              <a:rPr lang="en-US" dirty="0" smtClean="0"/>
              <a:t> </a:t>
            </a:r>
            <a:r>
              <a:rPr lang="en-US" b="1" dirty="0" smtClean="0"/>
              <a:t>ENERGY </a:t>
            </a:r>
            <a:r>
              <a:rPr lang="en-US" b="1" dirty="0" smtClean="0">
                <a:solidFill>
                  <a:srgbClr val="00B050"/>
                </a:solidFill>
              </a:rPr>
              <a:t>SOLUTION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990600" y="228600"/>
            <a:ext cx="6975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en-US" sz="2400" b="1" spc="10" dirty="0" smtClean="0">
                <a:solidFill>
                  <a:srgbClr val="C00000"/>
                </a:solidFill>
              </a:rPr>
              <a:t>Monitoring of Action Plan / Recommendations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0" y="2362200"/>
            <a:ext cx="2057400" cy="4495800"/>
          </a:xfrm>
          <a:prstGeom prst="roundRect">
            <a:avLst>
              <a:gd name="adj" fmla="val 2223"/>
            </a:avLst>
          </a:prstGeom>
          <a:noFill/>
          <a:ln w="285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buFont typeface="+mj-lt"/>
              <a:buAutoNum type="arabicPeriod"/>
              <a:tabLst>
                <a:tab pos="109538" algn="l"/>
              </a:tabLst>
            </a:pPr>
            <a:r>
              <a:rPr lang="en-US" sz="1400" dirty="0" smtClean="0">
                <a:solidFill>
                  <a:srgbClr val="008000"/>
                </a:solidFill>
              </a:rPr>
              <a:t>Internal Audit</a:t>
            </a:r>
          </a:p>
          <a:p>
            <a:pPr marL="342900" indent="-342900" eaLnBrk="0" hangingPunct="0">
              <a:buFont typeface="+mj-lt"/>
              <a:buAutoNum type="arabicPeriod"/>
              <a:tabLst>
                <a:tab pos="109538" algn="l"/>
              </a:tabLst>
            </a:pPr>
            <a:r>
              <a:rPr lang="en-US" sz="1400" dirty="0" smtClean="0">
                <a:solidFill>
                  <a:srgbClr val="008000"/>
                </a:solidFill>
              </a:rPr>
              <a:t>Management Review</a:t>
            </a:r>
          </a:p>
          <a:p>
            <a:pPr marL="342900" indent="-342900" eaLnBrk="0" hangingPunct="0">
              <a:buFont typeface="+mj-lt"/>
              <a:buAutoNum type="arabicPeriod"/>
              <a:tabLst>
                <a:tab pos="109538" algn="l"/>
              </a:tabLst>
            </a:pPr>
            <a:r>
              <a:rPr lang="en-US" sz="1400" dirty="0" smtClean="0">
                <a:solidFill>
                  <a:srgbClr val="008000"/>
                </a:solidFill>
              </a:rPr>
              <a:t>Training Required</a:t>
            </a:r>
          </a:p>
          <a:p>
            <a:pPr marL="342900" indent="-342900" eaLnBrk="0" hangingPunct="0">
              <a:buFont typeface="+mj-lt"/>
              <a:buAutoNum type="arabicPeriod"/>
              <a:tabLst>
                <a:tab pos="109538" algn="l"/>
              </a:tabLst>
            </a:pPr>
            <a:r>
              <a:rPr lang="en-US" sz="1400" dirty="0" smtClean="0">
                <a:solidFill>
                  <a:srgbClr val="008000"/>
                </a:solidFill>
              </a:rPr>
              <a:t>Continual Improvement</a:t>
            </a:r>
          </a:p>
          <a:p>
            <a:pPr marL="342900" indent="-342900" eaLnBrk="0" hangingPunct="0">
              <a:buFont typeface="+mj-lt"/>
              <a:buAutoNum type="arabicPeriod"/>
              <a:tabLst>
                <a:tab pos="109538" algn="l"/>
              </a:tabLst>
            </a:pPr>
            <a:r>
              <a:rPr lang="en-US" sz="1400" dirty="0" smtClean="0">
                <a:solidFill>
                  <a:srgbClr val="008000"/>
                </a:solidFill>
              </a:rPr>
              <a:t>Risk &amp; Environmental Aspect Assessment</a:t>
            </a:r>
          </a:p>
          <a:p>
            <a:pPr marL="342900" indent="-342900" eaLnBrk="0" hangingPunct="0">
              <a:buFont typeface="+mj-lt"/>
              <a:buAutoNum type="arabicPeriod"/>
              <a:tabLst>
                <a:tab pos="109538" algn="l"/>
              </a:tabLst>
            </a:pPr>
            <a:r>
              <a:rPr lang="en-US" sz="1400" dirty="0" smtClean="0">
                <a:solidFill>
                  <a:srgbClr val="008000"/>
                </a:solidFill>
              </a:rPr>
              <a:t>Stat. Compliance Evaluation</a:t>
            </a:r>
          </a:p>
          <a:p>
            <a:pPr marL="342900" marR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09538" algn="l"/>
              </a:tabLst>
            </a:pPr>
            <a:endParaRPr lang="en-US" sz="1250" dirty="0" smtClean="0">
              <a:solidFill>
                <a:srgbClr val="008000"/>
              </a:solidFill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baseline="0" dirty="0" smtClean="0"/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ECO</a:t>
            </a:r>
            <a:r>
              <a:rPr lang="en-US" dirty="0" smtClean="0"/>
              <a:t> </a:t>
            </a:r>
            <a:r>
              <a:rPr lang="en-US" b="1" dirty="0" smtClean="0"/>
              <a:t>ENERGY </a:t>
            </a:r>
            <a:r>
              <a:rPr lang="en-US" b="1" dirty="0" smtClean="0">
                <a:solidFill>
                  <a:srgbClr val="00B050"/>
                </a:solidFill>
              </a:rPr>
              <a:t>SOLUTION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Pentagon 14"/>
          <p:cNvSpPr/>
          <p:nvPr/>
        </p:nvSpPr>
        <p:spPr>
          <a:xfrm>
            <a:off x="304800" y="1143000"/>
            <a:ext cx="1447800" cy="838200"/>
          </a:xfrm>
          <a:prstGeom prst="homePlat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3366FF"/>
                </a:solidFill>
              </a:rPr>
              <a:t>Review recommendations</a:t>
            </a:r>
            <a:endParaRPr lang="en-US" sz="1400" b="1" dirty="0">
              <a:solidFill>
                <a:srgbClr val="3366FF"/>
              </a:solidFill>
            </a:endParaRPr>
          </a:p>
        </p:txBody>
      </p:sp>
      <p:sp>
        <p:nvSpPr>
          <p:cNvPr id="16" name="Pentagon 15"/>
          <p:cNvSpPr/>
          <p:nvPr/>
        </p:nvSpPr>
        <p:spPr>
          <a:xfrm>
            <a:off x="2133600" y="1143000"/>
            <a:ext cx="1371600" cy="838200"/>
          </a:xfrm>
          <a:prstGeom prst="homePlat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3366FF"/>
                </a:solidFill>
              </a:rPr>
              <a:t>Evaluate &amp; Assess Options</a:t>
            </a:r>
            <a:endParaRPr lang="en-US" sz="1400" b="1" dirty="0">
              <a:solidFill>
                <a:srgbClr val="3366FF"/>
              </a:solidFill>
            </a:endParaRPr>
          </a:p>
        </p:txBody>
      </p:sp>
      <p:sp>
        <p:nvSpPr>
          <p:cNvPr id="17" name="Pentagon 16"/>
          <p:cNvSpPr/>
          <p:nvPr/>
        </p:nvSpPr>
        <p:spPr>
          <a:xfrm>
            <a:off x="3962400" y="1143000"/>
            <a:ext cx="1371600" cy="838200"/>
          </a:xfrm>
          <a:prstGeom prst="homePlat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3366FF"/>
                </a:solidFill>
              </a:rPr>
              <a:t>Invite Offers</a:t>
            </a:r>
            <a:endParaRPr lang="en-US" sz="1400" b="1" dirty="0">
              <a:solidFill>
                <a:srgbClr val="3366FF"/>
              </a:solidFill>
            </a:endParaRPr>
          </a:p>
        </p:txBody>
      </p:sp>
      <p:sp>
        <p:nvSpPr>
          <p:cNvPr id="18" name="Pentagon 17"/>
          <p:cNvSpPr/>
          <p:nvPr/>
        </p:nvSpPr>
        <p:spPr>
          <a:xfrm>
            <a:off x="7467600" y="1143000"/>
            <a:ext cx="1295400" cy="838200"/>
          </a:xfrm>
          <a:prstGeom prst="homePlat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3366FF"/>
                </a:solidFill>
              </a:rPr>
              <a:t>M&amp;V</a:t>
            </a:r>
            <a:endParaRPr lang="en-US" sz="1400" b="1" dirty="0">
              <a:solidFill>
                <a:srgbClr val="3366FF"/>
              </a:solidFill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5791200" y="1143000"/>
            <a:ext cx="1295400" cy="838200"/>
          </a:xfrm>
          <a:prstGeom prst="homePlat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3366FF"/>
                </a:solidFill>
              </a:rPr>
              <a:t>Procure &amp; Implement</a:t>
            </a:r>
            <a:endParaRPr lang="en-US" sz="1400" b="1" dirty="0">
              <a:solidFill>
                <a:srgbClr val="3366FF"/>
              </a:solidFill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905000" y="2362200"/>
            <a:ext cx="2057400" cy="3962400"/>
          </a:xfrm>
          <a:prstGeom prst="roundRect">
            <a:avLst>
              <a:gd name="adj" fmla="val 2223"/>
            </a:avLst>
          </a:prstGeom>
          <a:noFill/>
          <a:ln w="285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1400" dirty="0" smtClean="0">
                <a:solidFill>
                  <a:srgbClr val="008000"/>
                </a:solidFill>
              </a:rPr>
              <a:t>Weigh adv &amp; </a:t>
            </a:r>
            <a:r>
              <a:rPr lang="en-US" sz="1400" dirty="0" err="1" smtClean="0">
                <a:solidFill>
                  <a:srgbClr val="008000"/>
                </a:solidFill>
              </a:rPr>
              <a:t>dis</a:t>
            </a:r>
            <a:r>
              <a:rPr lang="en-US" sz="1400" dirty="0" smtClean="0">
                <a:solidFill>
                  <a:srgbClr val="008000"/>
                </a:solidFill>
              </a:rPr>
              <a:t>-adv of all options</a:t>
            </a: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1400" dirty="0" smtClean="0">
                <a:solidFill>
                  <a:srgbClr val="008000"/>
                </a:solidFill>
              </a:rPr>
              <a:t>Assess life cycle cost</a:t>
            </a: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1400" dirty="0" smtClean="0">
                <a:solidFill>
                  <a:srgbClr val="008000"/>
                </a:solidFill>
              </a:rPr>
              <a:t>Review Dynamics of process changes</a:t>
            </a: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1400" dirty="0" smtClean="0">
                <a:solidFill>
                  <a:srgbClr val="008000"/>
                </a:solidFill>
              </a:rPr>
              <a:t>Evaluate Standby requirements</a:t>
            </a: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1400" dirty="0" smtClean="0">
                <a:solidFill>
                  <a:srgbClr val="008000"/>
                </a:solidFill>
              </a:rPr>
              <a:t>Review Variability with Process</a:t>
            </a: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1400" dirty="0" err="1" smtClean="0">
                <a:solidFill>
                  <a:srgbClr val="008000"/>
                </a:solidFill>
              </a:rPr>
              <a:t>Finalise</a:t>
            </a:r>
            <a:r>
              <a:rPr lang="en-US" sz="1400" dirty="0" smtClean="0">
                <a:solidFill>
                  <a:srgbClr val="008000"/>
                </a:solidFill>
              </a:rPr>
              <a:t> payback period</a:t>
            </a: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1400" dirty="0" smtClean="0">
                <a:solidFill>
                  <a:srgbClr val="008000"/>
                </a:solidFill>
              </a:rPr>
              <a:t>Review redundancy of existing asset</a:t>
            </a: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1400" dirty="0" smtClean="0">
                <a:solidFill>
                  <a:srgbClr val="008000"/>
                </a:solidFill>
              </a:rPr>
              <a:t>Mitigate Gaps if any</a:t>
            </a: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endParaRPr lang="en-US" sz="1400" dirty="0" smtClean="0">
              <a:solidFill>
                <a:srgbClr val="008000"/>
              </a:solidFill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baseline="0" dirty="0" smtClean="0"/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3733800" y="2362200"/>
            <a:ext cx="2057400" cy="3962400"/>
          </a:xfrm>
          <a:prstGeom prst="roundRect">
            <a:avLst>
              <a:gd name="adj" fmla="val 2223"/>
            </a:avLst>
          </a:prstGeom>
          <a:noFill/>
          <a:ln w="285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1400" dirty="0" smtClean="0">
                <a:solidFill>
                  <a:srgbClr val="008000"/>
                </a:solidFill>
                <a:latin typeface="+mj-lt"/>
              </a:rPr>
              <a:t>Define Scope &amp; Tech. parameters</a:t>
            </a: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sz="1400" i="0" u="none" strike="noStrike" cap="none" normalizeH="0" dirty="0" smtClean="0">
                <a:ln>
                  <a:noFill/>
                </a:ln>
                <a:solidFill>
                  <a:srgbClr val="008000"/>
                </a:solidFill>
                <a:effectLst/>
                <a:latin typeface="+mj-lt"/>
              </a:rPr>
              <a:t>Invite offers from reputed / known experienced OEM</a:t>
            </a: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1400" dirty="0" smtClean="0">
                <a:solidFill>
                  <a:srgbClr val="008000"/>
                </a:solidFill>
                <a:latin typeface="+mj-lt"/>
              </a:rPr>
              <a:t>Compare tech – eco values</a:t>
            </a: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1400" dirty="0" smtClean="0">
                <a:solidFill>
                  <a:srgbClr val="008000"/>
                </a:solidFill>
                <a:latin typeface="+mj-lt"/>
              </a:rPr>
              <a:t>Review similar installations, if any</a:t>
            </a: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1400" dirty="0" smtClean="0">
                <a:solidFill>
                  <a:srgbClr val="008000"/>
                </a:solidFill>
                <a:latin typeface="+mj-lt"/>
              </a:rPr>
              <a:t>Review Major /Critical Spare requirements</a:t>
            </a: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1400" dirty="0" smtClean="0">
                <a:solidFill>
                  <a:srgbClr val="008000"/>
                </a:solidFill>
                <a:latin typeface="+mj-lt"/>
              </a:rPr>
              <a:t>Review ease of replacement / Duplication</a:t>
            </a: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endParaRPr kumimoji="0" lang="en-US" sz="1400" i="0" u="none" strike="noStrike" cap="none" normalizeH="0" dirty="0" smtClean="0">
              <a:ln>
                <a:noFill/>
              </a:ln>
              <a:solidFill>
                <a:srgbClr val="008000"/>
              </a:solidFill>
              <a:effectLst/>
              <a:latin typeface="Arial Narrow" pitchFamily="34" charset="0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baseline="0" dirty="0" smtClean="0"/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5486400" y="2362200"/>
            <a:ext cx="2057400" cy="3962400"/>
          </a:xfrm>
          <a:prstGeom prst="roundRect">
            <a:avLst>
              <a:gd name="adj" fmla="val 2223"/>
            </a:avLst>
          </a:prstGeom>
          <a:noFill/>
          <a:ln w="285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1400" dirty="0" err="1" smtClean="0">
                <a:solidFill>
                  <a:srgbClr val="008000"/>
                </a:solidFill>
                <a:latin typeface="+mj-lt"/>
              </a:rPr>
              <a:t>Followup</a:t>
            </a:r>
            <a:r>
              <a:rPr lang="en-US" sz="1400" dirty="0" smtClean="0">
                <a:solidFill>
                  <a:srgbClr val="008000"/>
                </a:solidFill>
                <a:latin typeface="+mj-lt"/>
              </a:rPr>
              <a:t> with Management for Purchase requisition</a:t>
            </a: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sz="1400" i="0" u="none" strike="noStrike" cap="none" normalizeH="0" dirty="0" smtClean="0">
                <a:ln>
                  <a:noFill/>
                </a:ln>
                <a:solidFill>
                  <a:srgbClr val="008000"/>
                </a:solidFill>
                <a:effectLst/>
                <a:latin typeface="+mj-lt"/>
              </a:rPr>
              <a:t>Co-ordinate Civil works as reqd.</a:t>
            </a: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1400" dirty="0" smtClean="0">
                <a:solidFill>
                  <a:srgbClr val="008000"/>
                </a:solidFill>
                <a:latin typeface="+mj-lt"/>
              </a:rPr>
              <a:t>Clear Site for installation</a:t>
            </a: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sz="1400" i="0" u="none" strike="noStrike" cap="none" normalizeH="0" dirty="0" smtClean="0">
                <a:ln>
                  <a:noFill/>
                </a:ln>
                <a:solidFill>
                  <a:srgbClr val="008000"/>
                </a:solidFill>
                <a:effectLst/>
                <a:latin typeface="+mj-lt"/>
              </a:rPr>
              <a:t>Integrate Process Operation with installation</a:t>
            </a: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1400" dirty="0" smtClean="0">
                <a:solidFill>
                  <a:srgbClr val="008000"/>
                </a:solidFill>
                <a:latin typeface="+mj-lt"/>
              </a:rPr>
              <a:t>Plan shutdown, if </a:t>
            </a:r>
            <a:r>
              <a:rPr lang="en-US" sz="1400" dirty="0" err="1" smtClean="0">
                <a:solidFill>
                  <a:srgbClr val="008000"/>
                </a:solidFill>
                <a:latin typeface="+mj-lt"/>
              </a:rPr>
              <a:t>reqd</a:t>
            </a:r>
            <a:endParaRPr lang="en-US" sz="1400" dirty="0" smtClean="0">
              <a:solidFill>
                <a:srgbClr val="008000"/>
              </a:solidFill>
              <a:latin typeface="+mj-lt"/>
            </a:endParaRP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1400" dirty="0" smtClean="0">
                <a:solidFill>
                  <a:srgbClr val="008000"/>
                </a:solidFill>
                <a:latin typeface="+mj-lt"/>
              </a:rPr>
              <a:t>Install I&amp;C for proper monitoring of SEC</a:t>
            </a: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endParaRPr kumimoji="0" lang="en-US" sz="1400" i="0" u="none" strike="noStrike" cap="none" normalizeH="0" dirty="0" smtClean="0">
              <a:ln>
                <a:noFill/>
              </a:ln>
              <a:solidFill>
                <a:srgbClr val="008000"/>
              </a:solidFill>
              <a:effectLst/>
              <a:latin typeface="+mj-lt"/>
            </a:endParaRP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endParaRPr kumimoji="0" lang="en-US" sz="1400" i="0" u="none" strike="noStrike" cap="none" normalizeH="0" dirty="0" smtClean="0">
              <a:ln>
                <a:noFill/>
              </a:ln>
              <a:solidFill>
                <a:srgbClr val="008000"/>
              </a:solidFill>
              <a:effectLst/>
              <a:latin typeface="+mj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baseline="0" dirty="0" smtClean="0">
              <a:latin typeface="+mj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7391400" y="2362200"/>
            <a:ext cx="1600200" cy="3886200"/>
          </a:xfrm>
          <a:prstGeom prst="roundRect">
            <a:avLst>
              <a:gd name="adj" fmla="val 2223"/>
            </a:avLst>
          </a:prstGeom>
          <a:noFill/>
          <a:ln w="285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1400" dirty="0" smtClean="0">
                <a:solidFill>
                  <a:srgbClr val="008000"/>
                </a:solidFill>
              </a:rPr>
              <a:t>Review  new SEC &amp; Equipment performance</a:t>
            </a: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1400" dirty="0" smtClean="0">
                <a:solidFill>
                  <a:srgbClr val="008000"/>
                </a:solidFill>
              </a:rPr>
              <a:t>Review projected Vs Actual Savings </a:t>
            </a: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en-US" sz="1400" dirty="0" smtClean="0">
                <a:solidFill>
                  <a:srgbClr val="008000"/>
                </a:solidFill>
              </a:rPr>
              <a:t>Quantify deviation in operating parameters, if any</a:t>
            </a: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sz="1400" i="0" u="none" strike="noStrike" cap="none" normalizeH="0" dirty="0" smtClean="0">
              <a:ln>
                <a:noFill/>
              </a:ln>
              <a:solidFill>
                <a:srgbClr val="008000"/>
              </a:solidFill>
              <a:effectLst/>
            </a:endParaRPr>
          </a:p>
          <a:p>
            <a:pPr marL="179388" marR="0" indent="-1666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US" sz="1200" b="1" baseline="0" dirty="0" smtClean="0"/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533400"/>
          </a:xfrm>
        </p:spPr>
        <p:txBody>
          <a:bodyPr/>
          <a:lstStyle/>
          <a:p>
            <a:r>
              <a:rPr lang="fr-CA" sz="2400" b="1" dirty="0" smtClean="0">
                <a:solidFill>
                  <a:srgbClr val="C00000"/>
                </a:solidFill>
              </a:rPr>
              <a:t>Eco </a:t>
            </a:r>
            <a:r>
              <a:rPr lang="fr-CA" sz="2400" b="1" dirty="0" err="1" smtClean="0">
                <a:solidFill>
                  <a:srgbClr val="C00000"/>
                </a:solidFill>
              </a:rPr>
              <a:t>Energy</a:t>
            </a:r>
            <a:r>
              <a:rPr lang="fr-CA" sz="2400" b="1" dirty="0" smtClean="0">
                <a:solidFill>
                  <a:srgbClr val="C00000"/>
                </a:solidFill>
              </a:rPr>
              <a:t> Solution : </a:t>
            </a:r>
            <a:r>
              <a:rPr lang="fr-CA" sz="2400" b="1" dirty="0" err="1" smtClean="0">
                <a:solidFill>
                  <a:srgbClr val="C00000"/>
                </a:solidFill>
              </a:rPr>
              <a:t>Energy</a:t>
            </a:r>
            <a:r>
              <a:rPr lang="fr-CA" sz="2400" b="1" dirty="0" smtClean="0">
                <a:solidFill>
                  <a:srgbClr val="C00000"/>
                </a:solidFill>
              </a:rPr>
              <a:t> Audit Team</a:t>
            </a:r>
            <a:endParaRPr lang="en-US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449073"/>
          <a:ext cx="8686800" cy="628904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533400"/>
                <a:gridCol w="1981200"/>
                <a:gridCol w="1219200"/>
                <a:gridCol w="2286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Sr. 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Name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kern="1200" dirty="0" smtClean="0"/>
                        <a:t>Qualification</a:t>
                      </a:r>
                      <a:endParaRPr lang="en-US" sz="14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Total Experience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Energy Sector Exp.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1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Mr. </a:t>
                      </a:r>
                      <a:r>
                        <a:rPr lang="en-IN" sz="1500" kern="1200" dirty="0" err="1"/>
                        <a:t>Pushkar</a:t>
                      </a:r>
                      <a:r>
                        <a:rPr lang="en-IN" sz="1500" kern="1200" dirty="0"/>
                        <a:t> </a:t>
                      </a:r>
                      <a:r>
                        <a:rPr lang="en-IN" sz="1500" kern="1200" dirty="0" err="1"/>
                        <a:t>Khanna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B.E.-Chem. </a:t>
                      </a:r>
                      <a:r>
                        <a:rPr lang="en-IN" sz="1500" kern="1200" dirty="0" smtClean="0"/>
                        <a:t> Plant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smtClean="0"/>
                        <a:t>26 </a:t>
                      </a:r>
                      <a:r>
                        <a:rPr lang="en-IN" sz="1500" kern="1200" dirty="0"/>
                        <a:t>yrs. </a:t>
                      </a:r>
                      <a:r>
                        <a:rPr lang="en-IN" sz="1500" kern="1200" dirty="0" smtClean="0"/>
                        <a:t>Experience in Energy Audits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Accredited Energy Auditor (AEA # 0260</a:t>
                      </a:r>
                      <a:r>
                        <a:rPr lang="en-IN" sz="1500" kern="1200" dirty="0" smtClean="0"/>
                        <a:t>)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/>
                        <a:t>2</a:t>
                      </a:r>
                      <a:endParaRPr lang="en-US" sz="1500" b="1" i="0" kern="120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Mr. </a:t>
                      </a:r>
                      <a:r>
                        <a:rPr lang="en-IN" sz="1500" kern="1200" dirty="0" err="1"/>
                        <a:t>Krunal</a:t>
                      </a:r>
                      <a:r>
                        <a:rPr lang="en-IN" sz="1500" kern="1200" dirty="0"/>
                        <a:t> Shah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D.E.E., D.M.E.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24 yrs. </a:t>
                      </a:r>
                      <a:r>
                        <a:rPr lang="en-IN" sz="1500" kern="1200" dirty="0" smtClean="0"/>
                        <a:t>Experience</a:t>
                      </a:r>
                      <a:r>
                        <a:rPr lang="en-IN" sz="1500" kern="1200" baseline="0" dirty="0" smtClean="0"/>
                        <a:t> </a:t>
                      </a:r>
                      <a:r>
                        <a:rPr lang="en-IN" sz="1500" kern="1200" dirty="0" smtClean="0"/>
                        <a:t>in</a:t>
                      </a:r>
                      <a:r>
                        <a:rPr lang="en-IN" sz="1500" kern="1200" baseline="0" dirty="0" smtClean="0"/>
                        <a:t> </a:t>
                      </a:r>
                      <a:r>
                        <a:rPr lang="en-IN" sz="1500" kern="1200" dirty="0" smtClean="0"/>
                        <a:t>Energy Audits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Lead Auditor, EMS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3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/>
                        <a:t>Mr. P K </a:t>
                      </a:r>
                      <a:r>
                        <a:rPr lang="en-US" sz="1500" kern="1200" dirty="0" err="1" smtClean="0"/>
                        <a:t>Tripathi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/>
                        <a:t>M.E. Mech.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kern="1200" dirty="0" smtClean="0"/>
                        <a:t>35 yr Ex GM </a:t>
                      </a:r>
                      <a:r>
                        <a:rPr lang="en-US" sz="1500" kern="1200" dirty="0" err="1" smtClean="0"/>
                        <a:t>Bhilai</a:t>
                      </a:r>
                      <a:r>
                        <a:rPr lang="en-US" sz="1500" kern="1200" baseline="0" dirty="0" smtClean="0"/>
                        <a:t> Steel 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/>
                        <a:t>Iron &amp; Steel Sector Expert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/>
                        <a:t>4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/>
                        <a:t>Mr. J B Sharma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err="1" smtClean="0"/>
                        <a:t>BSc</a:t>
                      </a:r>
                      <a:r>
                        <a:rPr lang="en-US" sz="1500" kern="1200" dirty="0" smtClean="0"/>
                        <a:t>, MII Ch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kern="1200" dirty="0" smtClean="0"/>
                        <a:t>&gt; 45 </a:t>
                      </a:r>
                      <a:r>
                        <a:rPr lang="en-US" sz="1500" kern="1200" dirty="0" smtClean="0"/>
                        <a:t>yrs, </a:t>
                      </a:r>
                      <a:r>
                        <a:rPr lang="en-US" sz="1500" kern="1200" dirty="0" smtClean="0"/>
                        <a:t>Ex ED GACL</a:t>
                      </a:r>
                      <a:r>
                        <a:rPr lang="en-US" sz="1500" kern="1200" baseline="0" dirty="0" smtClean="0"/>
                        <a:t> 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err="1" smtClean="0"/>
                        <a:t>Chlor</a:t>
                      </a:r>
                      <a:r>
                        <a:rPr lang="en-US" sz="1500" kern="1200" dirty="0" smtClean="0"/>
                        <a:t> Alkali Sector Expert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smtClean="0"/>
                        <a:t>5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Dr. </a:t>
                      </a:r>
                      <a:r>
                        <a:rPr lang="en-IN" sz="1500" kern="1200" dirty="0" err="1"/>
                        <a:t>Yogesh</a:t>
                      </a:r>
                      <a:r>
                        <a:rPr lang="en-IN" sz="1500" kern="1200" dirty="0"/>
                        <a:t> </a:t>
                      </a:r>
                      <a:r>
                        <a:rPr lang="en-IN" sz="1500" kern="1200" dirty="0" err="1"/>
                        <a:t>Padiya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PhD </a:t>
                      </a:r>
                      <a:r>
                        <a:rPr lang="en-IN" sz="1500" kern="1200" dirty="0" err="1"/>
                        <a:t>Chem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kern="1200" dirty="0"/>
                        <a:t>20 </a:t>
                      </a:r>
                      <a:r>
                        <a:rPr lang="en-IN" sz="1500" kern="1200" dirty="0" smtClean="0"/>
                        <a:t>yr in</a:t>
                      </a:r>
                      <a:r>
                        <a:rPr lang="en-IN" sz="1500" kern="1200" baseline="0" dirty="0" smtClean="0"/>
                        <a:t> </a:t>
                      </a:r>
                      <a:r>
                        <a:rPr lang="en-IN" sz="1500" kern="1200" dirty="0" smtClean="0"/>
                        <a:t>Energy Audits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Certified Energy Auditor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/>
                        <a:t>6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smtClean="0"/>
                        <a:t>Mr</a:t>
                      </a:r>
                      <a:r>
                        <a:rPr lang="en-IN" sz="1500" kern="1200" dirty="0"/>
                        <a:t>. </a:t>
                      </a:r>
                      <a:r>
                        <a:rPr lang="en-IN" sz="1500" kern="1200" dirty="0" err="1" smtClean="0"/>
                        <a:t>Umesh</a:t>
                      </a:r>
                      <a:r>
                        <a:rPr lang="en-IN" sz="1500" kern="1200" dirty="0" smtClean="0"/>
                        <a:t> </a:t>
                      </a:r>
                      <a:r>
                        <a:rPr lang="en-IN" sz="1500" kern="1200" dirty="0" err="1" smtClean="0"/>
                        <a:t>Mishra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smtClean="0"/>
                        <a:t>BE </a:t>
                      </a:r>
                      <a:r>
                        <a:rPr lang="en-IN" sz="1500" kern="1200" dirty="0" err="1" smtClean="0"/>
                        <a:t>Mec,BoE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kern="1200" dirty="0" smtClean="0"/>
                        <a:t>&gt; 30 </a:t>
                      </a:r>
                      <a:r>
                        <a:rPr lang="en-IN" sz="1500" kern="1200" dirty="0" smtClean="0"/>
                        <a:t>yrs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500" kern="1200" dirty="0" smtClean="0"/>
                        <a:t>Power Sector Expert</a:t>
                      </a:r>
                      <a:endParaRPr lang="en-US" sz="1500" b="1" i="0" kern="1200" dirty="0" smtClean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smtClean="0"/>
                        <a:t>7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Mr. </a:t>
                      </a:r>
                      <a:r>
                        <a:rPr lang="en-IN" sz="1500" kern="1200" dirty="0" err="1"/>
                        <a:t>Amol</a:t>
                      </a:r>
                      <a:r>
                        <a:rPr lang="en-IN" sz="1500" kern="1200" dirty="0"/>
                        <a:t> </a:t>
                      </a:r>
                      <a:r>
                        <a:rPr lang="en-IN" sz="1500" kern="1200" dirty="0" err="1"/>
                        <a:t>Chiplunkar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err="1" smtClean="0"/>
                        <a:t>Mtech</a:t>
                      </a:r>
                      <a:r>
                        <a:rPr lang="en-IN" sz="1500" kern="1200" baseline="0" dirty="0" smtClean="0"/>
                        <a:t> </a:t>
                      </a:r>
                      <a:r>
                        <a:rPr lang="en-IN" sz="1500" kern="1200" baseline="0" dirty="0" err="1" smtClean="0"/>
                        <a:t>Eg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smtClean="0"/>
                        <a:t>10 yrs in</a:t>
                      </a:r>
                      <a:r>
                        <a:rPr lang="en-IN" sz="1500" kern="1200" baseline="0" dirty="0" smtClean="0"/>
                        <a:t> </a:t>
                      </a:r>
                      <a:r>
                        <a:rPr lang="en-IN" sz="1500" kern="1200" dirty="0" smtClean="0"/>
                        <a:t>Energy Audits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Certified Energy Auditor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smtClean="0"/>
                        <a:t>8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Mr. </a:t>
                      </a:r>
                      <a:r>
                        <a:rPr lang="en-IN" sz="1500" kern="1200" dirty="0" err="1"/>
                        <a:t>Rajendra</a:t>
                      </a:r>
                      <a:r>
                        <a:rPr lang="en-IN" sz="1500" kern="1200" dirty="0"/>
                        <a:t> </a:t>
                      </a:r>
                      <a:r>
                        <a:rPr lang="en-IN" sz="1500" kern="1200" dirty="0" err="1"/>
                        <a:t>Pandya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B.E. </a:t>
                      </a:r>
                      <a:r>
                        <a:rPr lang="en-IN" sz="1500" kern="1200" dirty="0" smtClean="0"/>
                        <a:t>Mech</a:t>
                      </a:r>
                      <a:r>
                        <a:rPr lang="en-IN" sz="1500" kern="1200" dirty="0"/>
                        <a:t>.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35 yrs. </a:t>
                      </a:r>
                      <a:r>
                        <a:rPr lang="en-IN" sz="1500" kern="1200" dirty="0" smtClean="0"/>
                        <a:t>of </a:t>
                      </a:r>
                      <a:r>
                        <a:rPr lang="en-IN" sz="1500" kern="1200" dirty="0"/>
                        <a:t>Experience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err="1" smtClean="0"/>
                        <a:t>Rtd</a:t>
                      </a:r>
                      <a:r>
                        <a:rPr lang="en-IN" sz="1500" kern="1200" dirty="0" smtClean="0"/>
                        <a:t>. Sr. Ex GEDA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smtClean="0"/>
                        <a:t>9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Mr. Nikhil </a:t>
                      </a:r>
                      <a:r>
                        <a:rPr lang="en-IN" sz="1500" kern="1200" dirty="0" err="1"/>
                        <a:t>Mohite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smtClean="0"/>
                        <a:t>ME </a:t>
                      </a:r>
                      <a:r>
                        <a:rPr lang="en-IN" sz="1500" kern="1200" baseline="0" dirty="0" err="1" smtClean="0"/>
                        <a:t>Mech</a:t>
                      </a:r>
                      <a:r>
                        <a:rPr lang="en-IN" sz="1500" kern="1200" dirty="0" smtClean="0"/>
                        <a:t> 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smtClean="0"/>
                        <a:t>10 </a:t>
                      </a:r>
                      <a:r>
                        <a:rPr lang="en-IN" sz="1500" kern="1200" dirty="0"/>
                        <a:t>yrs. </a:t>
                      </a:r>
                      <a:r>
                        <a:rPr lang="en-IN" sz="1500" kern="1200" dirty="0" smtClean="0"/>
                        <a:t>in</a:t>
                      </a:r>
                      <a:r>
                        <a:rPr lang="en-IN" sz="1500" kern="1200" baseline="0" dirty="0" smtClean="0"/>
                        <a:t> </a:t>
                      </a:r>
                      <a:r>
                        <a:rPr lang="en-IN" sz="1500" kern="1200" dirty="0" smtClean="0"/>
                        <a:t>Energy Audits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smtClean="0"/>
                        <a:t>Certified Energy Auditor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smtClean="0"/>
                        <a:t>10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Mr. </a:t>
                      </a:r>
                      <a:r>
                        <a:rPr lang="en-IN" sz="1500" kern="1200" dirty="0" err="1" smtClean="0"/>
                        <a:t>Samir</a:t>
                      </a:r>
                      <a:r>
                        <a:rPr lang="en-IN" sz="1500" kern="1200" baseline="0" dirty="0" smtClean="0"/>
                        <a:t> Shah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BE – </a:t>
                      </a:r>
                      <a:r>
                        <a:rPr lang="en-IN" sz="1500" kern="1200" dirty="0" smtClean="0"/>
                        <a:t>I&amp;C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smtClean="0"/>
                        <a:t>&gt; 20 </a:t>
                      </a:r>
                      <a:r>
                        <a:rPr lang="en-IN" sz="1500" kern="1200" dirty="0" smtClean="0"/>
                        <a:t>yrs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500" kern="1200" dirty="0" smtClean="0"/>
                        <a:t>Textile Sector Expert</a:t>
                      </a:r>
                      <a:endParaRPr lang="en-US" sz="1500" b="1" i="0" kern="1200" dirty="0" smtClean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smtClean="0"/>
                        <a:t>11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Mr. </a:t>
                      </a:r>
                      <a:r>
                        <a:rPr lang="en-IN" sz="1500" kern="1200" dirty="0" smtClean="0"/>
                        <a:t>K S </a:t>
                      </a:r>
                      <a:r>
                        <a:rPr lang="en-IN" sz="1500" kern="1200" dirty="0" err="1" smtClean="0"/>
                        <a:t>Seetharaman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err="1" smtClean="0"/>
                        <a:t>Bsc</a:t>
                      </a:r>
                      <a:r>
                        <a:rPr lang="en-IN" sz="1500" kern="1200" dirty="0" smtClean="0"/>
                        <a:t> (</a:t>
                      </a:r>
                      <a:r>
                        <a:rPr lang="en-IN" sz="1500" kern="1200" dirty="0" err="1" smtClean="0"/>
                        <a:t>Spl</a:t>
                      </a:r>
                      <a:r>
                        <a:rPr lang="en-IN" sz="1500" kern="1200" dirty="0" smtClean="0"/>
                        <a:t>)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smtClean="0"/>
                        <a:t>&gt;</a:t>
                      </a:r>
                      <a:r>
                        <a:rPr lang="en-IN" sz="1500" kern="1200" baseline="0" dirty="0" smtClean="0"/>
                        <a:t> </a:t>
                      </a:r>
                      <a:r>
                        <a:rPr lang="en-IN" sz="1500" kern="1200" dirty="0" smtClean="0"/>
                        <a:t>40 yrs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500" kern="1200" dirty="0" smtClean="0"/>
                        <a:t>Cement Sector Expert</a:t>
                      </a:r>
                      <a:endParaRPr lang="en-US" sz="1500" b="1" i="0" kern="1200" dirty="0" smtClean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smtClean="0"/>
                        <a:t>12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Mr. </a:t>
                      </a:r>
                      <a:r>
                        <a:rPr lang="en-IN" sz="1500" kern="1200" dirty="0" err="1" smtClean="0"/>
                        <a:t>Prashant</a:t>
                      </a:r>
                      <a:r>
                        <a:rPr lang="en-IN" sz="1500" kern="1200" dirty="0" smtClean="0"/>
                        <a:t> </a:t>
                      </a:r>
                      <a:r>
                        <a:rPr lang="en-IN" sz="1500" kern="1200" dirty="0" err="1" smtClean="0"/>
                        <a:t>Saxena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smtClean="0"/>
                        <a:t>BE 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smtClean="0"/>
                        <a:t>&gt;</a:t>
                      </a:r>
                      <a:r>
                        <a:rPr lang="en-IN" sz="1500" kern="1200" baseline="0" dirty="0" smtClean="0"/>
                        <a:t> </a:t>
                      </a:r>
                      <a:r>
                        <a:rPr lang="en-IN" sz="1500" kern="1200" dirty="0" smtClean="0"/>
                        <a:t>33 yrs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500" kern="1200" dirty="0" smtClean="0"/>
                        <a:t>Cement Sector Expert</a:t>
                      </a:r>
                      <a:endParaRPr lang="en-US" sz="1500" b="1" i="0" kern="1200" dirty="0" smtClean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smtClean="0"/>
                        <a:t>13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Mr. </a:t>
                      </a:r>
                      <a:r>
                        <a:rPr lang="en-IN" sz="1500" kern="1200" dirty="0" err="1"/>
                        <a:t>Uday</a:t>
                      </a:r>
                      <a:r>
                        <a:rPr lang="en-IN" sz="1500" kern="1200" dirty="0"/>
                        <a:t> </a:t>
                      </a:r>
                      <a:r>
                        <a:rPr lang="en-IN" sz="1500" kern="1200" dirty="0" err="1"/>
                        <a:t>Garge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smtClean="0"/>
                        <a:t>BE </a:t>
                      </a:r>
                      <a:r>
                        <a:rPr lang="en-IN" sz="1500" kern="1200" dirty="0"/>
                        <a:t>Elec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/>
                        <a:t>4 yrs </a:t>
                      </a:r>
                      <a:r>
                        <a:rPr lang="en-IN" sz="1500" kern="1200" dirty="0" smtClean="0"/>
                        <a:t>in</a:t>
                      </a:r>
                      <a:r>
                        <a:rPr lang="en-IN" sz="1500" kern="1200" baseline="0" dirty="0" smtClean="0"/>
                        <a:t> </a:t>
                      </a:r>
                      <a:r>
                        <a:rPr lang="en-IN" sz="1500" kern="1200" dirty="0" smtClean="0"/>
                        <a:t>Energy Audits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smtClean="0"/>
                        <a:t>Field study </a:t>
                      </a:r>
                      <a:r>
                        <a:rPr lang="en-IN" sz="1500" kern="1200" dirty="0"/>
                        <a:t>measurements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</a:tr>
              <a:tr h="3937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Mr. </a:t>
                      </a:r>
                      <a:r>
                        <a:rPr lang="en-US" sz="15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Pradeep</a:t>
                      </a: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Thakur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 Elec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 yrs in Energy Audits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500" kern="1200" dirty="0" smtClean="0"/>
                        <a:t>CEA, </a:t>
                      </a:r>
                      <a:r>
                        <a:rPr lang="en-IN" sz="1500" kern="1200" dirty="0" err="1" smtClean="0"/>
                        <a:t>Bldgs</a:t>
                      </a:r>
                      <a:r>
                        <a:rPr lang="en-IN" sz="1500" kern="1200" dirty="0" smtClean="0"/>
                        <a:t> &amp; </a:t>
                      </a:r>
                      <a:r>
                        <a:rPr lang="en-IN" sz="1500" kern="1200" dirty="0" smtClean="0"/>
                        <a:t>TPS </a:t>
                      </a:r>
                      <a:endParaRPr lang="en-US" sz="1500" b="1" i="0" kern="1200" dirty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</a:tr>
              <a:tr h="3937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Mr. </a:t>
                      </a:r>
                      <a:r>
                        <a:rPr lang="en-US" sz="15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Vaibhav</a:t>
                      </a: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Tupe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 Elec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yrs in Energy Audits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500" kern="1200" dirty="0" smtClean="0"/>
                        <a:t>Field study measurements</a:t>
                      </a:r>
                      <a:endParaRPr lang="en-US" sz="1500" b="1" i="0" kern="1200" dirty="0" smtClean="0">
                        <a:solidFill>
                          <a:srgbClr val="006600"/>
                        </a:solidFill>
                        <a:latin typeface="Arial" charset="0"/>
                        <a:ea typeface="+mn-ea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00400" y="6534150"/>
            <a:ext cx="2895600" cy="323850"/>
          </a:xfrm>
        </p:spPr>
        <p:txBody>
          <a:bodyPr/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ECO</a:t>
            </a:r>
            <a:r>
              <a:rPr lang="en-US" dirty="0" smtClean="0"/>
              <a:t> </a:t>
            </a:r>
            <a:r>
              <a:rPr lang="en-US" sz="1600" b="1" dirty="0" smtClean="0"/>
              <a:t>ENERGY </a:t>
            </a:r>
            <a:r>
              <a:rPr lang="en-US" sz="1600" b="1" dirty="0" smtClean="0">
                <a:solidFill>
                  <a:srgbClr val="00B050"/>
                </a:solidFill>
              </a:rPr>
              <a:t>SOLUTION</a:t>
            </a:r>
            <a:endParaRPr lang="en-US" sz="1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457200"/>
          </a:xfrm>
        </p:spPr>
        <p:txBody>
          <a:bodyPr/>
          <a:lstStyle/>
          <a:p>
            <a:r>
              <a:rPr lang="fr-CA" sz="2400" b="1" dirty="0" smtClean="0">
                <a:solidFill>
                  <a:srgbClr val="C00000"/>
                </a:solidFill>
              </a:rPr>
              <a:t>Power </a:t>
            </a:r>
            <a:r>
              <a:rPr lang="fr-CA" sz="2400" b="1" dirty="0" err="1" smtClean="0">
                <a:solidFill>
                  <a:srgbClr val="C00000"/>
                </a:solidFill>
              </a:rPr>
              <a:t>Sector</a:t>
            </a:r>
            <a:r>
              <a:rPr lang="fr-CA" sz="2400" b="1" dirty="0" smtClean="0">
                <a:solidFill>
                  <a:srgbClr val="C00000"/>
                </a:solidFill>
              </a:rPr>
              <a:t> </a:t>
            </a:r>
            <a:r>
              <a:rPr lang="fr-CA" sz="2400" b="1" dirty="0" err="1" smtClean="0">
                <a:solidFill>
                  <a:srgbClr val="C00000"/>
                </a:solidFill>
              </a:rPr>
              <a:t>Experience</a:t>
            </a:r>
            <a:endParaRPr lang="en-US" sz="2400" dirty="0">
              <a:solidFill>
                <a:srgbClr val="C0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489156"/>
          <a:ext cx="8001000" cy="51917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563034"/>
                <a:gridCol w="2911686"/>
                <a:gridCol w="2164080"/>
                <a:gridCol w="2362200"/>
              </a:tblGrid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err="1" smtClean="0"/>
                        <a:t>Sr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Plant / Station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Capacity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Location, Study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61913" marR="0" lvl="0" indent="-3175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1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Hindustan Zinc ltd, 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234 MW Coal </a:t>
                      </a:r>
                      <a:r>
                        <a:rPr lang="en-US" sz="1600" dirty="0" smtClean="0"/>
                        <a:t>CPP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Detailed Energy Audit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61913" marR="0" lvl="0" indent="-3175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smtClean="0"/>
                        <a:t>2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Indrajeet</a:t>
                      </a:r>
                      <a:r>
                        <a:rPr lang="en-US" sz="1600" dirty="0"/>
                        <a:t> Infra Ltd.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2 x 45 MW CPP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Detailed Energy Audit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smtClean="0"/>
                        <a:t>3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Essar</a:t>
                      </a:r>
                      <a:r>
                        <a:rPr lang="en-US" sz="1600" dirty="0"/>
                        <a:t> Power ltd, </a:t>
                      </a:r>
                      <a:r>
                        <a:rPr lang="en-US" sz="1600" dirty="0" err="1"/>
                        <a:t>Hazira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500 MW Gas </a:t>
                      </a:r>
                      <a:r>
                        <a:rPr lang="en-US" sz="1600" dirty="0" smtClean="0"/>
                        <a:t>CCGT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Detailed Energy Audit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smtClean="0"/>
                        <a:t>4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Pragati</a:t>
                      </a:r>
                      <a:r>
                        <a:rPr lang="en-US" sz="1600" dirty="0"/>
                        <a:t> Power Corp. Ltd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330 MW Gas </a:t>
                      </a:r>
                      <a:r>
                        <a:rPr lang="en-US" sz="1600" dirty="0" smtClean="0"/>
                        <a:t>CCGT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/>
                        <a:t>Mandatory Energy Audit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smtClean="0"/>
                        <a:t>5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TATA Power Ltd. – </a:t>
                      </a:r>
                      <a:r>
                        <a:rPr lang="en-US" sz="1600" dirty="0" err="1" smtClean="0"/>
                        <a:t>Trombay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1250 </a:t>
                      </a:r>
                      <a:r>
                        <a:rPr lang="en-US" sz="1600" dirty="0" smtClean="0"/>
                        <a:t>MW Multi fuel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PAT </a:t>
                      </a:r>
                      <a:r>
                        <a:rPr lang="en-US" sz="1600" dirty="0"/>
                        <a:t>M&amp;V Audit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smtClean="0"/>
                        <a:t>6</a:t>
                      </a:r>
                      <a:endParaRPr lang="en-US" sz="1600" dirty="0" smtClean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CESC Ltd., Kolkata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/>
                        <a:t>3 x </a:t>
                      </a:r>
                      <a:r>
                        <a:rPr lang="en-US" sz="1500" dirty="0" smtClean="0"/>
                        <a:t>250 MW + 2 x 67.5 </a:t>
                      </a:r>
                      <a:endParaRPr lang="en-US" sz="15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Mandatory Energy Audit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smtClean="0"/>
                        <a:t>7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Adani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Udupi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Power Corp. Ltd.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2 x 600 MW TPS, IPP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/>
                        <a:t>Mandatory Energy Audit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Aryan Coal Ltd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2 x 135 MW, TPS </a:t>
                      </a:r>
                      <a:r>
                        <a:rPr lang="en-US" sz="1600" dirty="0" smtClean="0"/>
                        <a:t>IPP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/>
                        <a:t>Mandatory Energy Audit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smtClean="0">
                          <a:latin typeface="+mj-lt"/>
                          <a:ea typeface="Times New Roman"/>
                          <a:cs typeface="Calibri"/>
                        </a:rPr>
                        <a:t>10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ACB Ltd.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Washery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rejects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2 x 30 MW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/>
                        <a:t>Mandatory Energy Audit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smtClean="0">
                          <a:latin typeface="+mj-lt"/>
                          <a:ea typeface="Times New Roman"/>
                          <a:cs typeface="Calibri"/>
                        </a:rPr>
                        <a:t>11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Spectrum Power Ltd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2 x 50 MW, IPP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/>
                        <a:t>Mandatory Energy Audit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smtClean="0"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TATA Power CGPL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Mundra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5 x 830 MW TPS, IPP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/>
                        <a:t>Mandatory Energy Audit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13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Hindalco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Ind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.,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Renusagar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10 x 80 MW CPP</a:t>
                      </a:r>
                      <a:endParaRPr lang="en-US" sz="16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Mandatory Energy Audit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14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Maruti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Clean Coal &amp; Power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1 x 300 MW , Air Cooled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/>
                        <a:t>Mandatory Energy Audit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639762"/>
          </a:xfrm>
        </p:spPr>
        <p:txBody>
          <a:bodyPr/>
          <a:lstStyle/>
          <a:p>
            <a:r>
              <a:rPr lang="fr-CA" sz="2400" b="1" dirty="0" err="1" smtClean="0">
                <a:solidFill>
                  <a:srgbClr val="C00000"/>
                </a:solidFill>
              </a:rPr>
              <a:t>Steel</a:t>
            </a:r>
            <a:r>
              <a:rPr lang="fr-CA" sz="2400" b="1" dirty="0" smtClean="0">
                <a:solidFill>
                  <a:srgbClr val="C00000"/>
                </a:solidFill>
              </a:rPr>
              <a:t> </a:t>
            </a:r>
            <a:r>
              <a:rPr lang="fr-CA" sz="2400" b="1" dirty="0" err="1" smtClean="0">
                <a:solidFill>
                  <a:srgbClr val="C00000"/>
                </a:solidFill>
              </a:rPr>
              <a:t>Sector</a:t>
            </a:r>
            <a:r>
              <a:rPr lang="fr-CA" sz="2400" b="1" dirty="0" smtClean="0">
                <a:solidFill>
                  <a:srgbClr val="C00000"/>
                </a:solidFill>
              </a:rPr>
              <a:t> </a:t>
            </a:r>
            <a:r>
              <a:rPr lang="fr-CA" sz="2400" b="1" dirty="0" err="1" smtClean="0">
                <a:solidFill>
                  <a:srgbClr val="C00000"/>
                </a:solidFill>
              </a:rPr>
              <a:t>Experience</a:t>
            </a:r>
            <a:endParaRPr lang="en-US" sz="2400" dirty="0">
              <a:solidFill>
                <a:srgbClr val="C0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680880"/>
          <a:ext cx="8686800" cy="543153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563034"/>
                <a:gridCol w="2911686"/>
                <a:gridCol w="2164080"/>
                <a:gridCol w="685800"/>
                <a:gridCol w="2362200"/>
              </a:tblGrid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err="1" smtClean="0"/>
                        <a:t>Sr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Plant / Station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Capacity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Year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Location, Study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61913" marR="0" lvl="0" indent="-3175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1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/>
                        <a:t>Uttam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Galwa</a:t>
                      </a:r>
                      <a:r>
                        <a:rPr lang="en-US" sz="1600" dirty="0" smtClean="0"/>
                        <a:t> ltd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Steel &amp; Rolling Mill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2012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Detailed Energy Audit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61913" marR="0" lvl="0" indent="-3175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2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/>
                        <a:t>Electrotherm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/>
                        <a:t>ltd, 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Integrated Steel Plant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2015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Detailed Energy Audit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3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Nalwa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Steel &amp; Power Ltd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Steel &amp; Rolling Mill</a:t>
                      </a:r>
                      <a:endParaRPr lang="en-US" sz="16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2015 &amp; 2018</a:t>
                      </a:r>
                      <a:endParaRPr lang="en-US" sz="12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/>
                        <a:t>Mandatory Energy Audit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4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Mukand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Ltd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Steel Plant – SS &amp; Alloy Steel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2014 &amp; 2016</a:t>
                      </a:r>
                      <a:endParaRPr lang="en-US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/>
                        <a:t>Mandatory Energy Audit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5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Shyam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&amp; Power ltd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Calibri"/>
                          <a:cs typeface="Times New Roman"/>
                        </a:rPr>
                        <a:t>Sponge Iron plant 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Calibri"/>
                          <a:cs typeface="Times New Roman"/>
                        </a:rPr>
                        <a:t>2017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/>
                        <a:t>Mandatory Energy Audit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6</a:t>
                      </a:r>
                      <a:endParaRPr lang="en-US" sz="1600" dirty="0" smtClean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Adhunik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Metaliks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ltd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Integrated Steel Plant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Calibri"/>
                          <a:cs typeface="Times New Roman"/>
                        </a:rPr>
                        <a:t>2015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Mandatory Energy Audit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7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Mahindra Eugene ltd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Steel &amp; Rolling Mill</a:t>
                      </a:r>
                      <a:endParaRPr lang="en-US" sz="1600" b="0" kern="1200" dirty="0" smtClean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Calibri"/>
                          <a:cs typeface="Times New Roman"/>
                        </a:rPr>
                        <a:t>2014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Detailed Energy Audit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8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SULB Steel, Bahrain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Integrated Steel Plant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Calibri"/>
                          <a:cs typeface="Times New Roman"/>
                        </a:rPr>
                        <a:t>2015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Detailed Energy Audit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9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MSP Steel &amp; Power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Times New Roman"/>
                        </a:rPr>
                        <a:t>Sponge Iron plant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2017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/>
                        <a:t>Mandatory Energy Audit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10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Essar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Steel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ltd,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Hazira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10 Million Ton Plant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2018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/>
                        <a:t>Mandatory Energy Audit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11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African Foundries, Nigeria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Rolling Mill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Calibri"/>
                          <a:cs typeface="Times New Roman"/>
                        </a:rPr>
                        <a:t>2018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Detailed Energy Audit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12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Sterlite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Ind. Ltd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Calibri"/>
                          <a:cs typeface="Times New Roman"/>
                        </a:rPr>
                        <a:t>Al Extrusion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Calibri"/>
                          <a:cs typeface="Times New Roman"/>
                        </a:rPr>
                        <a:t>2013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Detailed Energy </a:t>
                      </a:r>
                      <a:r>
                        <a:rPr lang="en-US" sz="1600" dirty="0"/>
                        <a:t>Audit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 smtClean="0"/>
                        <a:t>13</a:t>
                      </a:r>
                      <a:endParaRPr lang="en-US" sz="1600" dirty="0">
                        <a:latin typeface="+mj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Hindalco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ltd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j-lt"/>
                          <a:ea typeface="Calibri"/>
                          <a:cs typeface="Times New Roman"/>
                        </a:rPr>
                        <a:t>Alumina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Calibri"/>
                          <a:cs typeface="Times New Roman"/>
                        </a:rPr>
                        <a:t>2018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/>
                        <a:t>Mandatory Energy Audit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34150"/>
            <a:ext cx="2895600" cy="323850"/>
          </a:xfrm>
        </p:spPr>
        <p:txBody>
          <a:bodyPr/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ECO</a:t>
            </a:r>
            <a:r>
              <a:rPr lang="en-US" dirty="0" smtClean="0"/>
              <a:t> </a:t>
            </a:r>
            <a:r>
              <a:rPr lang="en-US" sz="1600" b="1" dirty="0" smtClean="0"/>
              <a:t>ENERGY </a:t>
            </a:r>
            <a:r>
              <a:rPr lang="en-US" sz="1600" b="1" dirty="0" smtClean="0">
                <a:solidFill>
                  <a:srgbClr val="00B050"/>
                </a:solidFill>
              </a:rPr>
              <a:t>SOLUTION</a:t>
            </a:r>
            <a:endParaRPr lang="en-US" sz="1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</TotalTime>
  <Words>1680</Words>
  <Application>Microsoft Office PowerPoint</Application>
  <PresentationFormat>On-screen Show (4:3)</PresentationFormat>
  <Paragraphs>463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Slide 1</vt:lpstr>
      <vt:lpstr>Slide 2</vt:lpstr>
      <vt:lpstr>Methodology For Conduct of Energy Audit</vt:lpstr>
      <vt:lpstr>Methodology Adopted For Conduct Of Energy Audit In Electrical/Thermal - Process Specific Areas</vt:lpstr>
      <vt:lpstr>Approach Adopted In Making Recommendations</vt:lpstr>
      <vt:lpstr>Slide 6</vt:lpstr>
      <vt:lpstr>Eco Energy Solution : Energy Audit Team</vt:lpstr>
      <vt:lpstr>Power Sector Experience</vt:lpstr>
      <vt:lpstr>Steel Sector Experience</vt:lpstr>
      <vt:lpstr>Textile &amp; Cement Sector Experience</vt:lpstr>
      <vt:lpstr>Inhouse Audit Instruments</vt:lpstr>
    </vt:vector>
  </TitlesOfParts>
  <Company>KPDPL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King</cp:lastModifiedBy>
  <cp:revision>211</cp:revision>
  <dcterms:created xsi:type="dcterms:W3CDTF">2011-04-07T07:16:04Z</dcterms:created>
  <dcterms:modified xsi:type="dcterms:W3CDTF">2019-03-30T15:21:04Z</dcterms:modified>
</cp:coreProperties>
</file>